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1"/>
  </p:notesMasterIdLst>
  <p:handoutMasterIdLst>
    <p:handoutMasterId r:id="rId32"/>
  </p:handoutMasterIdLst>
  <p:sldIdLst>
    <p:sldId id="326" r:id="rId2"/>
    <p:sldId id="377" r:id="rId3"/>
    <p:sldId id="367" r:id="rId4"/>
    <p:sldId id="344" r:id="rId5"/>
    <p:sldId id="345" r:id="rId6"/>
    <p:sldId id="346" r:id="rId7"/>
    <p:sldId id="347" r:id="rId8"/>
    <p:sldId id="285" r:id="rId9"/>
    <p:sldId id="378" r:id="rId10"/>
    <p:sldId id="379" r:id="rId11"/>
    <p:sldId id="385" r:id="rId12"/>
    <p:sldId id="387" r:id="rId13"/>
    <p:sldId id="351" r:id="rId14"/>
    <p:sldId id="337" r:id="rId15"/>
    <p:sldId id="319" r:id="rId16"/>
    <p:sldId id="339" r:id="rId17"/>
    <p:sldId id="352" r:id="rId18"/>
    <p:sldId id="380" r:id="rId19"/>
    <p:sldId id="353" r:id="rId20"/>
    <p:sldId id="361" r:id="rId21"/>
    <p:sldId id="381" r:id="rId22"/>
    <p:sldId id="358" r:id="rId23"/>
    <p:sldId id="360" r:id="rId24"/>
    <p:sldId id="382" r:id="rId25"/>
    <p:sldId id="355" r:id="rId26"/>
    <p:sldId id="356" r:id="rId27"/>
    <p:sldId id="383" r:id="rId28"/>
    <p:sldId id="349" r:id="rId29"/>
    <p:sldId id="384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66CC"/>
    <a:srgbClr val="000099"/>
    <a:srgbClr val="009900"/>
    <a:srgbClr val="FF9933"/>
    <a:srgbClr val="FFCCFF"/>
    <a:srgbClr val="0066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6" autoAdjust="0"/>
    <p:restoredTop sz="99714" autoAdjust="0"/>
  </p:normalViewPr>
  <p:slideViewPr>
    <p:cSldViewPr>
      <p:cViewPr varScale="1">
        <p:scale>
          <a:sx n="78" d="100"/>
          <a:sy n="78" d="100"/>
        </p:scale>
        <p:origin x="179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81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CD406E-17BB-4B7E-88DC-5264EBF8F4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90353-5E20-4F8A-9151-42A8419589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18E6894-C57F-42F0-B755-CC331DFE2EA1}" type="datetimeFigureOut">
              <a:rPr lang="en-US"/>
              <a:pPr>
                <a:defRPr/>
              </a:pPr>
              <a:t>07-Jan-25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CA788E-B5D5-4118-8CA1-20C74B3082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C24E1-7B14-4888-9363-E101BB019C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13CBA9F-48B8-4162-B43E-C2F6EEE48A2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54EED0-1240-4B93-AEB1-88B93C809B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71FCD-42AA-4D86-81BD-06E1330EE88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12F81C3-EBC5-4F6E-94BE-46DCB7A25EAF}" type="datetimeFigureOut">
              <a:rPr lang="en-US"/>
              <a:pPr>
                <a:defRPr/>
              </a:pPr>
              <a:t>07-Jan-25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49D35F5-3DA8-4654-95A5-EDA786BB35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5541301-DB27-4D61-A655-11764FBF36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B3084-1DA8-442C-BE5A-14F4E2784C0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00E8E-776C-4D48-9D37-632677EDC0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60016A6-8134-45A0-8714-E7763DBD245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304A1492-0DC2-4CC1-AF4C-D9C1096E67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E7EF2F98-04E9-4F7B-BC84-C497257A0A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24927355-3132-47AA-8872-CDB9001428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62C4EFD-7E13-4F29-B1AA-B773474DBE0D}" type="slidenum">
              <a:rPr lang="en-US" altLang="en-US"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>
            <a:extLst>
              <a:ext uri="{FF2B5EF4-FFF2-40B4-BE49-F238E27FC236}">
                <a16:creationId xmlns:a16="http://schemas.microsoft.com/office/drawing/2014/main" id="{0596E4F6-5054-4A3F-8799-BE57F4910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A7DF3-63ED-4396-B1B7-E06E82A2C400}" type="datetime1">
              <a:rPr lang="en-US"/>
              <a:pPr>
                <a:defRPr/>
              </a:pPr>
              <a:t>07-Jan-25</a:t>
            </a:fld>
            <a:endParaRPr lang="en-US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67364F88-E8ED-4E71-8C1A-699C9E8CD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>
            <a:extLst>
              <a:ext uri="{FF2B5EF4-FFF2-40B4-BE49-F238E27FC236}">
                <a16:creationId xmlns:a16="http://schemas.microsoft.com/office/drawing/2014/main" id="{817A086D-C914-4CC8-B1E7-4A7BB422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C1132C08-5CAD-4A30-855D-E6E0D8AA8A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555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07D0CA07-8180-4C81-8309-FC265123B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E9937-11CE-40F7-ADB0-369E5FB847A6}" type="datetime1">
              <a:rPr lang="en-US"/>
              <a:pPr>
                <a:defRPr/>
              </a:pPr>
              <a:t>07-Jan-25</a:t>
            </a:fld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9E8570AF-D248-456C-889E-1AEA11B80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21C80E10-7929-433B-AFE4-A71181CA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8BDFE-0646-41CA-8399-DE79723CC3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35272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225AC101-02DF-46CE-8D14-43C423B0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2E010-2D48-44AA-B178-64766EE909CE}" type="datetime1">
              <a:rPr lang="en-US"/>
              <a:pPr>
                <a:defRPr/>
              </a:pPr>
              <a:t>07-Jan-25</a:t>
            </a:fld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08D941F1-9AD6-4EB4-9A40-70ED55FE4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621583FE-C903-41F7-8551-F8B8B94D4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5CF10-CFD7-432F-9EEA-96C900EB7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03604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FD8BA9B0-3B9A-4C45-936D-BAE3A213B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CD365-7275-40BB-A55E-36E95713120C}" type="datetime1">
              <a:rPr lang="en-US"/>
              <a:pPr>
                <a:defRPr/>
              </a:pPr>
              <a:t>07-Jan-25</a:t>
            </a:fld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E6C5AA9C-75B9-4CAB-8483-E109A01A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CF38F8D0-4A94-4F1D-AEB8-2674783E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403E7-F20C-4DAA-A514-C81371653C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31972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0A02C-7A63-4731-9337-EADF3B070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8643-F401-41B7-B5B6-98EE95E2D227}" type="datetime1">
              <a:rPr lang="en-US"/>
              <a:pPr>
                <a:defRPr/>
              </a:pPr>
              <a:t>07-Jan-25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3B6B-2ED9-4781-B9A3-97F8E0B6C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FFA6-9823-42DC-96F4-E4CEA72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400CA076-F6E5-4CC4-85EF-89BED6DCB4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133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D955F05E-C063-4CC5-B1FF-555A09326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52FAE-DEA4-44CE-BEF0-D22F8D8A4280}" type="datetime1">
              <a:rPr lang="en-US"/>
              <a:pPr>
                <a:defRPr/>
              </a:pPr>
              <a:t>07-Jan-25</a:t>
            </a:fld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89781B58-DB9B-4441-82E5-3785478E7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1DC395D6-CDC8-4847-ABB0-AE8D83A2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5C47A-41A2-4789-825C-97A6EC7509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90157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37914121-E1F8-42F5-8D29-329ABA144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4B696-CD0F-4C3B-A762-A0D8B1B20A1A}" type="datetime1">
              <a:rPr lang="en-US"/>
              <a:pPr>
                <a:defRPr/>
              </a:pPr>
              <a:t>07-Jan-25</a:t>
            </a:fld>
            <a:endParaRPr lang="en-US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8560A654-865A-4D47-9BF9-7B81F4DD3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C5250087-51EB-472F-A935-A3040101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FAF1F-2F73-4DF3-BB6A-AE08A31489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67850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D26F81AB-E8FE-444F-86E6-07E32543B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EF343-3480-4FB4-9FB2-D9EB949DEAD7}" type="datetime1">
              <a:rPr lang="en-US"/>
              <a:pPr>
                <a:defRPr/>
              </a:pPr>
              <a:t>07-Jan-25</a:t>
            </a:fld>
            <a:endParaRPr lang="en-US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0A08936E-7CD7-4B8D-AFC3-D5F70124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5DD2E8E3-1224-4939-8027-A885B8FA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3A4735-A80E-46BD-AD6F-684F359DA9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25378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CD5ACA0B-B018-4AC3-9242-A670844A0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2EDD6-632C-466F-80F5-9667C6CCB92F}" type="datetime1">
              <a:rPr lang="en-US"/>
              <a:pPr>
                <a:defRPr/>
              </a:pPr>
              <a:t>07-Jan-25</a:t>
            </a:fld>
            <a:endParaRPr lang="en-US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D8D40CF4-CD87-45B8-9A8A-EFDA0BB4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C6D52CF8-137E-479E-97DA-051A45ABC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83F69-2925-4AA2-AC1C-19A290016C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36775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B2FC8AB2-BDE4-42EA-B962-965A5A558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9538C-3E9D-4175-A343-A915C79C9137}" type="datetime1">
              <a:rPr lang="en-US"/>
              <a:pPr>
                <a:defRPr/>
              </a:pPr>
              <a:t>07-Jan-25</a:t>
            </a:fld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1B6F98F4-8322-4036-AFA2-CAE3B191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3F523C64-BFF5-4747-929C-E974F948F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DAD19-4E63-4D65-962C-391F2B8582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82154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>
            <a:extLst>
              <a:ext uri="{FF2B5EF4-FFF2-40B4-BE49-F238E27FC236}">
                <a16:creationId xmlns:a16="http://schemas.microsoft.com/office/drawing/2014/main" id="{48AA6CA6-0A74-4944-A521-1C9C134077C8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9C4A6773-F2A3-4E61-9CEC-8E977DF60AFB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6F6B6830-39ED-4897-8704-3FC4FF670C35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BF17339D-82C7-4E73-9411-E76D62E68DEE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FB23E577-29FC-4C89-B6C5-E2148D490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9E6A5-F981-4620-AD91-83E6175D6937}" type="datetime1">
              <a:rPr lang="en-US"/>
              <a:pPr>
                <a:defRPr/>
              </a:pPr>
              <a:t>07-Jan-25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768CDCBE-9B26-4773-8E50-7F545FF3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F286D68D-11BC-4933-8B9C-A47DA5BC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20DAA6AB-F150-484D-895B-D0D10FA29A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77352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A6C998E9-FBAE-42C0-AB7D-F297FBF191CC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2CA3094-070F-4917-BFB7-1A2CCBB6E986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>
            <a:extLst>
              <a:ext uri="{FF2B5EF4-FFF2-40B4-BE49-F238E27FC236}">
                <a16:creationId xmlns:a16="http://schemas.microsoft.com/office/drawing/2014/main" id="{A5E331EF-57AD-4DC7-A3FB-39C7BEEE07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>
            <a:extLst>
              <a:ext uri="{FF2B5EF4-FFF2-40B4-BE49-F238E27FC236}">
                <a16:creationId xmlns:a16="http://schemas.microsoft.com/office/drawing/2014/main" id="{E35B41B4-F37D-4DC3-958D-6DDE8B836C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FD53918-25F9-482D-9E0E-DBCD32D2D4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812347-8B17-47A1-99A4-374D2F095105}" type="datetime1">
              <a:rPr lang="en-US"/>
              <a:pPr>
                <a:defRPr/>
              </a:pPr>
              <a:t>07-Jan-25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872F3CB6-A68F-4F73-8B96-865F01062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1AF518D-1EFC-474C-BB2D-4659FF13A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fld id="{BFD21B79-A9FD-4812-A3B6-0A1391DE67C4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33" name="Group 1">
            <a:extLst>
              <a:ext uri="{FF2B5EF4-FFF2-40B4-BE49-F238E27FC236}">
                <a16:creationId xmlns:a16="http://schemas.microsoft.com/office/drawing/2014/main" id="{8E7B394C-4658-40FA-9BB1-F77EE85F605E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5EC06F2-55E7-490F-BC54-183BAF80F46D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C6C05D7-4B27-49A5-B347-9E88D2B9D0C9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79" r:id="rId2"/>
    <p:sldLayoutId id="2147483888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9" r:id="rId9"/>
    <p:sldLayoutId id="2147483885" r:id="rId10"/>
    <p:sldLayoutId id="2147483886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88.wav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audio2.wav"/><Relationship Id="rId16" Type="http://schemas.openxmlformats.org/officeDocument/2006/relationships/image" Target="../media/image54.png"/><Relationship Id="rId1" Type="http://schemas.openxmlformats.org/officeDocument/2006/relationships/audio" Target="../media/audio1.wav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16.jpe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GLIDE.WAV" TargetMode="External"/><Relationship Id="rId16" Type="http://schemas.openxmlformats.org/officeDocument/2006/relationships/image" Target="../media/image56.png"/><Relationship Id="rId1" Type="http://schemas.openxmlformats.org/officeDocument/2006/relationships/audio" Target="../media/audio1.wav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5.png"/><Relationship Id="rId1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16.jpe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HARPUP.WAV" TargetMode="Externa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audio" Target="HARPDOWN.WAV" TargetMode="External"/><Relationship Id="rId1" Type="http://schemas.openxmlformats.org/officeDocument/2006/relationships/audio" Target="../media/audio1.wav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1.png"/><Relationship Id="rId4" Type="http://schemas.openxmlformats.org/officeDocument/2006/relationships/audio" Target="GLIDE.WAV" TargetMode="External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jpeg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60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90.wav" TargetMode="Externa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png"/><Relationship Id="rId3" Type="http://schemas.openxmlformats.org/officeDocument/2006/relationships/image" Target="../media/image68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audio" Target="14.wav" TargetMode="Externa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90.wav" TargetMode="Externa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88.png"/><Relationship Id="rId3" Type="http://schemas.openxmlformats.org/officeDocument/2006/relationships/audio" Target="HARPUP.WAV" TargetMode="External"/><Relationship Id="rId7" Type="http://schemas.openxmlformats.org/officeDocument/2006/relationships/image" Target="../media/image57.jpeg"/><Relationship Id="rId12" Type="http://schemas.openxmlformats.org/officeDocument/2006/relationships/image" Target="../media/image63.png"/><Relationship Id="rId2" Type="http://schemas.openxmlformats.org/officeDocument/2006/relationships/audio" Target="HARPDOWN.WAV" TargetMode="External"/><Relationship Id="rId1" Type="http://schemas.openxmlformats.org/officeDocument/2006/relationships/audio" Target="../media/audio1.wav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2.png"/><Relationship Id="rId5" Type="http://schemas.openxmlformats.org/officeDocument/2006/relationships/audio" Target="../media/audio3.wav"/><Relationship Id="rId10" Type="http://schemas.openxmlformats.org/officeDocument/2006/relationships/image" Target="../media/image61.png"/><Relationship Id="rId4" Type="http://schemas.openxmlformats.org/officeDocument/2006/relationships/audio" Target="GLIDE.WAV" TargetMode="External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90.wav" TargetMode="Externa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slideLayout" Target="../slideLayouts/slideLayout7.xml"/><Relationship Id="rId1" Type="http://schemas.openxmlformats.org/officeDocument/2006/relationships/audio" Target="3.wav" TargetMode="Externa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6.wav" TargetMode="External"/><Relationship Id="rId1" Type="http://schemas.openxmlformats.org/officeDocument/2006/relationships/audio" Target="90.wav" TargetMode="Externa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90.wav" TargetMode="Externa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audio" Target="../media/audio5.wav"/><Relationship Id="rId1" Type="http://schemas.openxmlformats.org/officeDocument/2006/relationships/audio" Target="../media/audio4.wav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72.jpeg"/><Relationship Id="rId15" Type="http://schemas.openxmlformats.org/officeDocument/2006/relationships/image" Target="../media/image110.pn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Relationship Id="rId1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2.png"/><Relationship Id="rId2" Type="http://schemas.openxmlformats.org/officeDocument/2006/relationships/audio" Target="../media/audio3.wav"/><Relationship Id="rId1" Type="http://schemas.openxmlformats.org/officeDocument/2006/relationships/audio" Target="../media/audio5.wav"/><Relationship Id="rId6" Type="http://schemas.openxmlformats.org/officeDocument/2006/relationships/image" Target="../media/image111.png"/><Relationship Id="rId5" Type="http://schemas.openxmlformats.org/officeDocument/2006/relationships/image" Target="../media/image104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90.wav" TargetMode="Externa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audio" Target="../media/audio3.wav"/><Relationship Id="rId7" Type="http://schemas.openxmlformats.org/officeDocument/2006/relationships/image" Target="../media/image114.png"/><Relationship Id="rId2" Type="http://schemas.openxmlformats.org/officeDocument/2006/relationships/audio" Target="../media/audio1.wav"/><Relationship Id="rId1" Type="http://schemas.openxmlformats.org/officeDocument/2006/relationships/audio" Target="SPKGLISS.WAV" TargetMode="External"/><Relationship Id="rId6" Type="http://schemas.openxmlformats.org/officeDocument/2006/relationships/image" Target="../media/image113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7.png"/><Relationship Id="rId4" Type="http://schemas.openxmlformats.org/officeDocument/2006/relationships/audio" Target="GLIDE.WAV" TargetMode="External"/><Relationship Id="rId9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88.wav" TargetMode="Externa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08.%20&#1042;&#1072;&#1083;&#1100;&#1089;%20(&#1064;&#1072;&#1088;&#1083;&#1100;%20&#1043;&#1091;&#1085;&#1086;).mp3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90.wav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84443A65-42CA-46CB-991F-270EB7E2D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en-US"/>
          </a:p>
        </p:txBody>
      </p:sp>
      <p:pic>
        <p:nvPicPr>
          <p:cNvPr id="4" name="Content Placeholder 3" descr="s1_profclipart_ru copy.jpg">
            <a:extLst>
              <a:ext uri="{FF2B5EF4-FFF2-40B4-BE49-F238E27FC236}">
                <a16:creationId xmlns:a16="http://schemas.microsoft.com/office/drawing/2014/main" id="{C1EED610-38CE-4837-A860-8A150F726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0" y="0"/>
            <a:ext cx="9429750" cy="68580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788AEC-AFB2-4441-BD0F-7A7837725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006475"/>
            <a:ext cx="4975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4000" b="1" u="sng">
                <a:solidFill>
                  <a:srgbClr val="FFFF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Принцип творения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E71C2D-3ED7-4E12-B21A-DE699AB6AE99}"/>
              </a:ext>
            </a:extLst>
          </p:cNvPr>
          <p:cNvSpPr/>
          <p:nvPr/>
        </p:nvSpPr>
        <p:spPr>
          <a:xfrm>
            <a:off x="1571625" y="1714500"/>
            <a:ext cx="5000625" cy="7858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>
                <a:solidFill>
                  <a:srgbClr val="CC0000"/>
                </a:solidFill>
                <a:latin typeface="Comic Sans MS" pitchFamily="66" charset="0"/>
                <a:cs typeface="Times New Roman" pitchFamily="18" charset="0"/>
              </a:rPr>
              <a:t> Дуальные </a:t>
            </a:r>
            <a:r>
              <a:rPr lang="en-US" sz="2000" b="1" u="sng" dirty="0">
                <a:solidFill>
                  <a:srgbClr val="CC00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2000" b="1" u="sng" dirty="0">
                <a:solidFill>
                  <a:srgbClr val="CC0000"/>
                </a:solidFill>
                <a:latin typeface="Comic Sans MS" pitchFamily="66" charset="0"/>
                <a:cs typeface="Times New Roman" pitchFamily="18" charset="0"/>
              </a:rPr>
              <a:t>свойства</a:t>
            </a:r>
            <a:endParaRPr lang="en-US" sz="2000" b="1" u="sng" dirty="0">
              <a:solidFill>
                <a:srgbClr val="CC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6" name="Picture 5" descr="1d79da03b19e.gif">
            <a:extLst>
              <a:ext uri="{FF2B5EF4-FFF2-40B4-BE49-F238E27FC236}">
                <a16:creationId xmlns:a16="http://schemas.microsoft.com/office/drawing/2014/main" id="{0FC26B9B-503D-478B-A21D-F5E33890F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1500188"/>
            <a:ext cx="2952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1d79da03b19e.gif">
            <a:extLst>
              <a:ext uri="{FF2B5EF4-FFF2-40B4-BE49-F238E27FC236}">
                <a16:creationId xmlns:a16="http://schemas.microsoft.com/office/drawing/2014/main" id="{48469E92-BFC7-40B0-8BFA-3059FD3C6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1000125"/>
            <a:ext cx="2952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1d79da03b19e.gif">
            <a:extLst>
              <a:ext uri="{FF2B5EF4-FFF2-40B4-BE49-F238E27FC236}">
                <a16:creationId xmlns:a16="http://schemas.microsoft.com/office/drawing/2014/main" id="{3DB24784-D51A-4F66-B173-AB373F3F8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85750"/>
            <a:ext cx="2952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1d79da03b19e.gif">
            <a:extLst>
              <a:ext uri="{FF2B5EF4-FFF2-40B4-BE49-F238E27FC236}">
                <a16:creationId xmlns:a16="http://schemas.microsoft.com/office/drawing/2014/main" id="{425C123A-5F72-42F8-A08F-F208C505F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2000250"/>
            <a:ext cx="2952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1d79da03b19e.gif">
            <a:extLst>
              <a:ext uri="{FF2B5EF4-FFF2-40B4-BE49-F238E27FC236}">
                <a16:creationId xmlns:a16="http://schemas.microsoft.com/office/drawing/2014/main" id="{BA1AE381-DEDE-4A53-965B-2A4BF57E5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071563"/>
            <a:ext cx="2952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1d79da03b19e.gif">
            <a:extLst>
              <a:ext uri="{FF2B5EF4-FFF2-40B4-BE49-F238E27FC236}">
                <a16:creationId xmlns:a16="http://schemas.microsoft.com/office/drawing/2014/main" id="{B3B3E199-ADEB-468E-B317-B4046F79B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363" y="1571625"/>
            <a:ext cx="2952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1d79da03b19e.gif">
            <a:extLst>
              <a:ext uri="{FF2B5EF4-FFF2-40B4-BE49-F238E27FC236}">
                <a16:creationId xmlns:a16="http://schemas.microsoft.com/office/drawing/2014/main" id="{350AF827-0FCA-44FB-A416-52D4AFDD2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28625"/>
            <a:ext cx="2952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09ikjm.tif">
            <a:extLst>
              <a:ext uri="{FF2B5EF4-FFF2-40B4-BE49-F238E27FC236}">
                <a16:creationId xmlns:a16="http://schemas.microsoft.com/office/drawing/2014/main" id="{B2E5B710-70DB-47BF-B9B4-0EC10FAC5A3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8433">
            <a:off x="1949450" y="4021138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09ikjm.tif">
            <a:extLst>
              <a:ext uri="{FF2B5EF4-FFF2-40B4-BE49-F238E27FC236}">
                <a16:creationId xmlns:a16="http://schemas.microsoft.com/office/drawing/2014/main" id="{02901703-1AF1-4DD5-BD72-B07E0169E42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2806" flipH="1">
            <a:off x="3454400" y="7021513"/>
            <a:ext cx="69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09ikjm copy.tif">
            <a:extLst>
              <a:ext uri="{FF2B5EF4-FFF2-40B4-BE49-F238E27FC236}">
                <a16:creationId xmlns:a16="http://schemas.microsoft.com/office/drawing/2014/main" id="{2A1026B2-9F76-4CED-9ADC-8B40875EA8A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9333">
            <a:off x="8464550" y="3652838"/>
            <a:ext cx="5969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9uijlk.tif">
            <a:extLst>
              <a:ext uri="{FF2B5EF4-FFF2-40B4-BE49-F238E27FC236}">
                <a16:creationId xmlns:a16="http://schemas.microsoft.com/office/drawing/2014/main" id="{0901F098-EE94-45CD-B85B-A65B419358CE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938" y="857250"/>
            <a:ext cx="17859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09il;.tif">
            <a:extLst>
              <a:ext uri="{FF2B5EF4-FFF2-40B4-BE49-F238E27FC236}">
                <a16:creationId xmlns:a16="http://schemas.microsoft.com/office/drawing/2014/main" id="{E0583240-0328-43B3-8FE9-1D45C0E57851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5214938"/>
            <a:ext cx="1236662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98uiyghjkl.tif">
            <a:extLst>
              <a:ext uri="{FF2B5EF4-FFF2-40B4-BE49-F238E27FC236}">
                <a16:creationId xmlns:a16="http://schemas.microsoft.com/office/drawing/2014/main" id="{659033CA-26A7-48BE-8DB5-1552CF6B568A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5613">
            <a:off x="7543800" y="444500"/>
            <a:ext cx="15875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ipokpok.tif">
            <a:extLst>
              <a:ext uri="{FF2B5EF4-FFF2-40B4-BE49-F238E27FC236}">
                <a16:creationId xmlns:a16="http://schemas.microsoft.com/office/drawing/2014/main" id="{E91D0E69-7A45-4164-9A61-0AC3D1C554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5500688"/>
            <a:ext cx="178593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yretyu.tif">
            <a:extLst>
              <a:ext uri="{FF2B5EF4-FFF2-40B4-BE49-F238E27FC236}">
                <a16:creationId xmlns:a16="http://schemas.microsoft.com/office/drawing/2014/main" id="{EA082AA6-619B-4204-B5D7-90A644E077DA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0" y="4572000"/>
            <a:ext cx="3286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iuikkn.tif">
            <a:extLst>
              <a:ext uri="{FF2B5EF4-FFF2-40B4-BE49-F238E27FC236}">
                <a16:creationId xmlns:a16="http://schemas.microsoft.com/office/drawing/2014/main" id="{9167AE28-7873-4138-82C8-E57455649EF3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5715000"/>
            <a:ext cx="10668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9uijlk.tif">
            <a:extLst>
              <a:ext uri="{FF2B5EF4-FFF2-40B4-BE49-F238E27FC236}">
                <a16:creationId xmlns:a16="http://schemas.microsoft.com/office/drawing/2014/main" id="{1C0E7FA7-31C0-45A8-84E2-0FC69E7DEDA9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3538" y="1009650"/>
            <a:ext cx="17859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09il;.tif">
            <a:extLst>
              <a:ext uri="{FF2B5EF4-FFF2-40B4-BE49-F238E27FC236}">
                <a16:creationId xmlns:a16="http://schemas.microsoft.com/office/drawing/2014/main" id="{74029866-3F6E-4D12-AB92-FFFB70F407AD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463" y="5367338"/>
            <a:ext cx="1236662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A617BF21-C7EC-41CF-AB20-FF0BBE403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4041324-9F72-4B61-93EB-0F399DA25B3D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32" name="88.wav">
            <a:hlinkClick r:id="" action="ppaction://media"/>
            <a:extLst>
              <a:ext uri="{FF2B5EF4-FFF2-40B4-BE49-F238E27FC236}">
                <a16:creationId xmlns:a16="http://schemas.microsoft.com/office/drawing/2014/main" id="{A119AC87-97BC-4580-9862-A11C535A1967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ight Arrow 25">
            <a:extLst>
              <a:ext uri="{FF2B5EF4-FFF2-40B4-BE49-F238E27FC236}">
                <a16:creationId xmlns:a16="http://schemas.microsoft.com/office/drawing/2014/main" id="{5CB2B02D-98EB-449D-A76E-8F7E6F148769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rgbClr val="0099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00208 C -0.0092 0.02685 -0.01441 0.05602 -0.01822 0.08935 C -0.02204 0.12268 -0.02361 0.16458 -0.02673 0.19792 C -0.02986 0.23125 -0.03229 0.26088 -0.0368 0.28935 C -0.04131 0.31782 -0.04878 0.34421 -0.05399 0.36921 C -0.0592 0.39421 -0.06371 0.42106 -0.06822 0.43981 C -0.07274 0.45856 -0.07465 0.46065 -0.08107 0.48171 C -0.0875 0.50278 -0.09722 0.53403 -0.10677 0.56551 " pathEditMode="relative" rAng="0" ptsTypes="aaaaaaaA">
                                      <p:cBhvr>
                                        <p:cTn id="3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0" y="284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174 7.40741E-7 C 0.00434 -0.00486 0.00486 -0.00995 0.00695 -0.01528 C 0.00625 -0.02639 0.00625 -0.04491 0.0007 -0.05278 C -0.00225 -0.05695 -0.00468 -0.06181 -0.0085 -0.06412 C -0.01041 -0.06528 -0.01441 -0.06782 -0.01441 -0.06759 C -0.02152 -0.08079 -0.02309 -0.08426 -0.03385 -0.08657 C -0.0427 -0.09097 -0.04965 -0.09421 -0.0592 -0.09583 C -0.06319 -0.09792 -0.06597 -0.09931 -0.06944 -0.10347 C -0.07204 -0.11065 -0.07222 -0.11898 -0.07448 -0.12593 C -0.07604 -0.13079 -0.08264 -0.13357 -0.08264 -0.13333 C -0.09253 -0.13241 -0.09757 -0.13495 -0.10486 -0.12778 " pathEditMode="relative" rAng="0" ptsTypes="ffffffffffA">
                                      <p:cBhvr>
                                        <p:cTn id="3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0" y="-68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72222E-6 7.40741E-6 C 0.00364 0.01991 0.01666 0.02408 0.02986 0.03033 C 0.05069 0.04028 0.07274 0.0463 0.09427 0.05325 C 0.10555 0.06088 0.13142 0.06274 0.13142 0.06274 C 0.14236 0.06204 0.15312 0.06227 0.16423 0.06088 C 0.16961 0.06019 0.18489 0.05325 0.18993 0.04954 C 0.20295 0.04005 0.18958 0.0463 0.19982 0.0419 C 0.20659 0.03241 0.19774 0.04399 0.21267 0.03241 C 0.21632 0.02963 0.21944 0.02593 0.22274 0.02269 C 0.22482 0.02061 0.2276 0.02061 0.22986 0.01899 C 0.23576 0.01459 0.24079 0.00788 0.24704 0.00371 C 0.2493 0.00209 0.25191 0.00163 0.25416 7.40741E-6 C 0.26215 -0.00578 0.26527 -0.01597 0.27413 -0.01921 C 0.2776 -0.03124 0.27361 -0.02037 0.28541 -0.03634 C 0.28854 -0.04027 0.29149 -0.04675 0.29409 -0.05138 C 0.2967 -0.06226 0.2993 -0.07037 0.30121 -0.08194 C 0.30069 -0.09074 0.30104 -0.09976 0.3 -0.10856 C 0.29809 -0.12476 0.28489 -0.14143 0.27847 -0.15439 C 0.27673 -0.1574 0.27361 -0.15833 0.27135 -0.15995 C 0.26388 -0.16504 0.25781 -0.16921 0.25 -0.17152 C 0.24531 -0.17291 0.23559 -0.17523 0.23559 -0.17523 C 0.23263 -0.17453 0.22968 -0.17499 0.22708 -0.17337 C 0.22239 -0.1706 0.22187 -0.16273 0.21857 -0.1581 C 0.21614 -0.14328 0.21406 -0.13888 0.21267 -0.12199 C 0.21319 -0.10254 0.21163 -0.05856 0.22569 -0.04004 C 0.22795 -0.03055 0.23698 -0.02361 0.2427 -0.01712 C 0.25468 -0.00347 0.26857 0.00626 0.2842 0.01135 C 0.29184 0.01389 0.29948 0.01644 0.30694 0.01899 C 0.30902 0.01968 0.31284 0.02084 0.31284 0.02084 C 0.32031 0.02593 0.32378 0.02686 0.33281 0.02848 C 0.33923 0.03126 0.346 0.03288 0.3526 0.03426 C 0.37048 0.03195 0.38298 0.03288 0.39843 0.02477 C 0.40364 0.01783 0.40989 0.01088 0.41701 0.00764 C 0.42534 -0.0037 0.42135 0.00047 0.42847 -0.00578 C 0.43229 -0.01574 0.4335 -0.02314 0.43559 -0.03425 C 0.43507 -0.03935 0.43524 -0.04467 0.4342 -0.04953 C 0.43263 -0.05555 0.42343 -0.06249 0.41996 -0.06481 C 0.4118 -0.06412 0.40382 -0.06412 0.39566 -0.06296 C 0.39097 -0.06226 0.38854 -0.05717 0.3842 -0.05532 C 0.37534 -0.04374 0.36632 -0.03356 0.35711 -0.02291 C 0.35225 -0.01736 0.34687 -0.01412 0.34253 -0.00763 C 0.33715 0.00139 0.33003 0.01088 0.32569 0.02084 C 0.32222 0.02871 0.32274 0.03311 0.31701 0.03797 C 0.31545 0.04422 0.30642 0.06297 0.30277 0.06852 C 0.30156 0.07732 0.30069 0.08218 0.29704 0.08936 C 0.29548 0.09977 0.29305 0.10973 0.29132 0.11991 C 0.28836 0.16112 0.28767 0.20325 0.29409 0.24376 C 0.296 0.27246 0.29757 0.30463 0.30989 0.3294 C 0.31354 0.34422 0.32118 0.35718 0.32847 0.36945 C 0.3309 0.38264 0.34132 0.39051 0.34704 0.40186 C 0.35434 0.41575 0.36093 0.43565 0.37118 0.44561 C 0.38316 0.4713 0.39982 0.49468 0.41562 0.51621 C 0.42691 0.53149 0.43732 0.55047 0.45138 0.56181 C 0.46823 0.57547 0.48698 0.58519 0.50416 0.59792 C 0.51302 0.6044 0.52118 0.61204 0.53142 0.61528 C 0.53819 0.61737 0.53923 0.61621 0.54566 0.61899 C 0.5559 0.62338 0.56284 0.62686 0.57395 0.62848 C 0.58732 0.62778 0.60069 0.62871 0.61406 0.62663 C 0.61979 0.6257 0.6243 0.62038 0.62986 0.61899 C 0.63524 0.60857 0.63038 0.61644 0.64132 0.60556 C 0.64774 0.59908 0.65138 0.59005 0.65694 0.58288 C 0.65798 0.57963 0.6585 0.57639 0.65989 0.57338 C 0.66059 0.5713 0.66198 0.56968 0.66267 0.5676 C 0.66649 0.55811 0.66823 0.54815 0.67274 0.53889 C 0.67326 0.53565 0.67361 0.53264 0.67395 0.5294 C 0.67534 0.52246 0.67847 0.50857 0.67847 0.50857 C 0.67899 0.50348 0.67986 0.49838 0.67986 0.49329 C 0.67986 0.46899 0.68454 0.37408 0.65989 0.34283 C 0.65763 0.3338 0.65243 0.32963 0.64843 0.32176 C 0.63489 0.29561 0.64357 0.30764 0.63541 0.297 C 0.63073 0.28334 0.62204 0.27524 0.61406 0.26459 C 0.60312 0.24977 0.61354 0.25926 0.60416 0.25139 C 0.59548 0.23565 0.58073 0.22223 0.56857 0.21135 C 0.55399 0.19815 0.54079 0.18172 0.52413 0.17338 C 0.5177 0.16459 0.5092 0.16042 0.5 0.15811 C 0.49305 0.15139 0.48645 0.14954 0.47847 0.14653 C 0.46961 0.14746 0.46024 0.14491 0.45277 0.15047 C 0.44809 0.15394 0.44357 0.16459 0.43975 0.16945 C 0.43819 0.17686 0.4368 0.18357 0.4342 0.19051 C 0.4302 0.22362 0.42829 0.26065 0.44704 0.28565 C 0.45156 0.30463 0.46718 0.31413 0.47986 0.32176 C 0.50954 0.33936 0.54166 0.34954 0.57395 0.35417 C 0.63645 0.35163 0.60538 0.3588 0.62986 0.34653 C 0.64062 0.33241 0.63593 0.33936 0.64427 0.3257 C 0.64618 0.31737 0.64878 0.31158 0.65277 0.30463 C 0.65763 0.28542 0.66302 0.26343 0.66979 0.24561 C 0.67118 0.23519 0.67187 0.22663 0.67569 0.21713 C 0.67777 0.20579 0.67743 0.19514 0.68142 0.18473 C 0.68194 0.18218 0.68194 0.17963 0.68281 0.17709 C 0.6835 0.17454 0.68489 0.17223 0.68559 0.16945 C 0.69079 0.14584 0.68316 0.16852 0.68993 0.15047 C 0.69114 0.14167 0.69201 0.13681 0.69566 0.1294 C 0.69774 0.12061 0.69913 0.11158 0.70416 0.10463 C 0.70746 0.09167 0.70503 0.0963 0.70989 0.08936 C 0.71441 0.07501 0.7184 0.06227 0.72708 0.05139 C 0.73107 0.04051 0.73698 0.03751 0.74253 0.02848 C 0.75555 0.0088 0.77135 -0.00138 0.78975 -0.00949 C 0.80225 -0.00879 0.81475 -0.00879 0.82708 -0.00763 C 0.83263 -0.00717 0.83871 -0.00162 0.84409 7.40741E-6 C 0.84965 0.00487 0.8552 0.00857 0.86128 0.01135 C 0.86666 0.01852 0.8717 0.02408 0.87847 0.02848 C 0.88281 0.03704 0.88923 0.04167 0.89427 0.04954 C 0.91302 0.07894 0.90503 0.06783 0.91684 0.0838 C 0.91944 0.09561 0.92569 0.10718 0.92986 0.11806 C 0.9309 0.12061 0.93281 0.1257 0.93281 0.1257 C 0.93472 0.13913 0.93767 0.15301 0.94114 0.16575 C 0.94583 0.20301 0.94704 0.24352 0.93142 0.27616 C 0.92899 0.29144 0.91267 0.32269 0.9 0.33126 C 0.89635 0.33357 0.89218 0.33426 0.88854 0.33519 C 0.87135 0.33079 0.8592 0.30996 0.8427 0.30278 C 0.83628 0.29422 0.82951 0.28751 0.82413 0.27801 C 0.825 0.22385 0.81788 0.1757 0.83715 0.1294 C 0.84201 0.1176 0.84461 0.10417 0.85416 0.097 C 0.86163 0.09144 0.87013 0.08913 0.87847 0.08751 C 0.8927 0.08889 0.90711 0.08889 0.92135 0.09144 C 0.94027 0.09468 0.95243 0.12014 0.96996 0.12755 C 0.97586 0.13588 0.98246 0.14538 0.98993 0.15047 C 0.99132 0.15301 0.99236 0.15602 0.99427 0.15811 C 0.99531 0.15926 0.99739 0.15857 0.99843 0.15996 C 1.0026 0.16598 1.01597 0.1919 1.01857 0.20001 C 1.02204 0.21181 1.02604 0.22338 1.03263 0.23241 C 1.03645 0.24769 1.03923 0.2463 1.04566 0.25903 C 1.05017 0.26829 1.05277 0.27501 1.05989 0.28195 C 1.06198 0.29051 1.06475 0.28889 1.06857 0.29514 C 1.06944 0.297 1.06996 0.29954 1.07135 0.30093 C 1.07239 0.30209 1.0743 0.30209 1.07569 0.30278 C 1.08159 0.31112 1.09062 0.31644 1.09843 0.32176 C 1.10243 0.32454 1.11128 0.32755 1.11128 0.32755 C 1.11736 0.33519 1.12638 0.33588 1.1342 0.33889 C 1.14496 0.34306 1.15312 0.3463 1.16423 0.34862 C 1.17326 0.35626 1.17725 0.35463 1.18993 0.35602 C 1.20607 0.35533 1.22239 0.35649 1.23836 0.35417 C 1.24045 0.35394 1.24097 0.35001 1.24253 0.34862 C 1.24427 0.34723 1.24635 0.34723 1.24843 0.34653 C 1.25555 0.33727 1.26458 0.33126 1.27274 0.32385 C 1.27795 0.31343 1.28437 0.30417 1.28854 0.29329 C 1.29114 0.27524 1.28802 0.29237 1.29427 0.27223 C 1.29895 0.25741 1.29427 0.26436 1.29982 0.25718 C 1.30954 0.23079 1.30989 0.22755 1.30989 0.19422 " pathEditMode="relative" ptsTypes="ffffffffffffffffffffffffffffffffffffffffffffffffffffffffffffffffffffffffffffffffffffffffffffffffffffffffffffffffffffffffffffffffffffffffffA">
                                      <p:cBhvr>
                                        <p:cTn id="3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55556E-7 -4.81481E-6 C 0.01094 -0.00116 0.02205 -0.00139 0.03299 -0.0037 C 0.03907 -0.00486 0.04792 -0.01505 0.05295 -0.01875 C 0.06354 -0.02639 0.07188 -0.03403 0.08143 -0.04352 C 0.11407 -0.07708 0.13038 -0.12407 0.14722 -0.17315 C 0.16129 -0.21412 0.17222 -0.2456 0.18299 -0.28958 C 0.18472 -0.31528 0.18785 -0.34005 0.19011 -0.36574 C 0.1875 -0.43935 0.19288 -0.43912 0.1757 -0.49143 C 0.17136 -0.50486 0.16233 -0.52014 0.15139 -0.52384 C 0.12535 -0.54676 0.1191 -0.5294 0.06997 -0.52546 C 0.05538 -0.51713 0.03976 -0.5125 0.02431 -0.50648 C -0.00034 -0.48449 0.03386 -0.51319 0.00434 -0.49514 C -0.00156 -0.49143 -0.00642 -0.48542 -0.01146 -0.48009 C -0.01528 -0.47569 -0.02257 -0.46481 -0.02569 -0.4588 C -0.03107 -0.44861 -0.0335 -0.43727 -0.04132 -0.43032 C -0.04739 -0.39259 -0.05451 -0.34537 -0.03993 -0.31018 C -0.03281 -0.29305 -0.00868 -0.2706 0.00573 -0.26667 C 0.01181 -0.26481 0.01806 -0.26528 0.02431 -0.26458 C 0.03907 -0.25903 0.05174 -0.25648 0.06719 -0.25532 C 0.08768 -0.25694 0.10816 -0.25833 0.12865 -0.26065 C 0.14254 -0.2625 0.15365 -0.27199 0.16719 -0.27593 C 0.20764 -0.31366 0.22917 -0.33565 0.26285 -0.38102 C 0.27674 -0.3993 0.27327 -0.4081 0.27865 -0.42639 C 0.2816 -0.4368 0.28542 -0.44676 0.28854 -0.45718 C 0.29011 -0.46204 0.29288 -0.47245 0.29288 -0.47245 C 0.29445 -0.4875 0.29705 -0.50278 0.29861 -0.51782 C 0.29688 -0.54653 0.29896 -0.57662 0.2915 -0.60393 C 0.28854 -0.61435 0.28472 -0.61782 0.28004 -0.62662 C 0.26962 -0.64583 0.26042 -0.66088 0.24288 -0.66852 C 0.23038 -0.67986 0.25 -0.6625 0.23004 -0.67593 C 0.22795 -0.67755 0.22657 -0.68055 0.22431 -0.68171 C 0.22032 -0.68403 0.2158 -0.68403 0.21146 -0.68542 C 0.19722 -0.68356 0.18264 -0.68356 0.16858 -0.67986 C 0.16476 -0.67917 0.16216 -0.67454 0.15868 -0.67222 C 0.13698 -0.65787 0.12084 -0.63218 0.11146 -0.60162 C 0.10608 -0.54977 0.11528 -0.62986 0.10573 -0.575 C 0.10365 -0.56319 0.10278 -0.55093 0.10139 -0.53889 C 0.10191 -0.50648 0.10035 -0.47407 0.10295 -0.44167 C 0.10382 -0.43171 0.10868 -0.42268 0.11146 -0.41343 C 0.11302 -0.4081 0.11997 -0.40162 0.11997 -0.40162 C 0.13577 -0.40393 0.15434 -0.40278 0.16997 -0.41111 C 0.19341 -0.42407 0.22778 -0.46065 0.24011 -0.49143 C 0.24653 -0.50718 0.24948 -0.52569 0.25434 -0.54282 C 0.25643 -0.55972 0.25799 -0.57708 0.26007 -0.59398 C 0.26216 -0.63819 0.2632 -0.68356 0.26719 -0.72755 C 0.26927 -0.80301 0.28351 -0.8868 0.26146 -0.95787 C 0.25834 -0.97917 0.25 -0.9993 0.24288 -1.01875 C 0.24097 -1.02384 0.23959 -1.0294 0.23716 -1.03403 C 0.23525 -1.03773 0.23004 -1.04352 0.23004 -1.04352 C 0.22726 -1.05532 0.23038 -1.04606 0.21858 -1.0588 C 0.21181 -1.06597 0.20417 -1.07569 0.19584 -1.07986 C 0.19063 -1.08958 0.19584 -1.08241 0.18716 -1.0875 C 0.18559 -1.08843 0.18299 -1.0912 0.18299 -1.0912 " pathEditMode="relative" ptsTypes="ffffffffffffffffffffffffffffffffffffffffffffffffffffA">
                                      <p:cBhvr>
                                        <p:cTn id="4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66667E-6 2.96296E-6 C 0.00261 -0.01019 0.00191 -0.00232 -0.00434 -0.01528 C -0.01128 -0.02986 -0.01649 -0.04537 -0.02864 -0.05324 C -0.03246 -0.06111 -0.03906 -0.06644 -0.04583 -0.06852 C -0.05382 -0.07963 -0.07013 -0.08635 -0.08142 -0.08959 C -0.08819 -0.09514 -0.09184 -0.09537 -0.1 -0.09699 C -0.11545 -0.10394 -0.13142 -0.10278 -0.14722 -0.09699 C -0.1592 -0.08681 -0.14305 -0.09954 -0.15711 -0.09144 C -0.16493 -0.08681 -0.17274 -0.08033 -0.18003 -0.07431 C -0.19218 -0.06435 -0.19913 -0.05255 -0.21302 -0.0456 C -0.21927 -0.03727 -0.23055 -0.03218 -0.23854 -0.02662 C -0.24062 -0.02523 -0.24218 -0.02246 -0.24427 -0.02084 C -0.26232 -0.00718 -0.28941 0.00277 -0.31007 0.00578 C -0.31892 0.01759 -0.34184 0.01504 -0.35434 0.01713 C -0.36076 0.01574 -0.36649 0.01365 -0.37291 0.01157 C -0.38611 0.00254 -0.39513 -0.0088 -0.40573 -0.02292 C -0.40868 -0.02685 -0.41267 -0.02871 -0.41579 -0.03241 C -0.42222 -0.04028 -0.4243 -0.04792 -0.42864 -0.05718 C -0.44166 -0.08426 -0.45329 -0.10973 -0.45868 -0.14098 C -0.46059 -0.17037 -0.4618 -0.18403 -0.46007 -0.21713 C -0.45989 -0.22037 -0.46007 -0.22385 -0.45868 -0.22662 C -0.45295 -0.23843 -0.44253 -0.24398 -0.43437 -0.25139 C -0.42291 -0.25023 -0.41145 -0.24931 -0.4 -0.24769 C -0.39548 -0.24699 -0.39479 -0.24375 -0.39149 -0.24005 C -0.38888 -0.23727 -0.38507 -0.23426 -0.38298 -0.23033 C -0.37934 -0.22315 -0.37899 -0.21551 -0.3743 -0.20949 C -0.37274 -0.20139 -0.37013 -0.19468 -0.36857 -0.18658 C -0.36961 -0.16366 -0.36979 -0.14074 -0.37152 -0.11806 C -0.37239 -0.10857 -0.37552 -0.10834 -0.37864 -0.10093 C -0.37986 -0.09792 -0.38003 -0.09422 -0.38142 -0.09144 C -0.38385 -0.08611 -0.38819 -0.08426 -0.39149 -0.07986 C -0.39948 -0.06922 -0.40607 -0.05834 -0.41718 -0.0551 C -0.42986 -0.0426 -0.42413 -0.0456 -0.43298 -0.0419 C -0.43541 -0.03959 -0.4375 -0.03635 -0.44027 -0.03426 C -0.44479 -0.03056 -0.45086 -0.03172 -0.45573 -0.02848 C -0.46614 -0.02153 -0.47829 -0.01551 -0.4901 -0.0132 C -0.49948 -0.01135 -0.51857 -0.00949 -0.51857 -0.00949 C -0.53003 -0.01019 -0.54149 -0.00996 -0.55295 -0.01135 C -0.5625 -0.0125 -0.56788 -0.01968 -0.57569 -0.02477 C -0.58107 -0.02824 -0.58698 -0.02917 -0.59288 -0.03033 C -0.60625 -0.04375 -0.59062 -0.02963 -0.60573 -0.03797 C -0.61579 -0.04352 -0.62326 -0.05185 -0.63316 -0.05718 C -0.64149 -0.06829 -0.63819 -0.06297 -0.64288 -0.07223 C -0.64427 -0.07871 -0.64583 -0.08496 -0.64722 -0.09144 C -0.64826 -0.09514 -0.65 -0.10278 -0.65 -0.10278 C -0.64895 -0.13727 -0.65347 -0.20116 -0.63454 -0.23611 C -0.63125 -0.25324 -0.63593 -0.23588 -0.62882 -0.24769 C -0.62777 -0.24931 -0.62795 -0.25162 -0.62743 -0.25324 C -0.62326 -0.26227 -0.6125 -0.26598 -0.60573 -0.27037 C -0.59722 -0.26968 -0.58854 -0.26968 -0.58003 -0.26852 C -0.57361 -0.26783 -0.57691 -0.26644 -0.57291 -0.26088 C -0.5684 -0.25463 -0.5618 -0.25185 -0.55711 -0.2456 C -0.55329 -0.24051 -0.55243 -0.23357 -0.54861 -0.22848 C -0.5427 -0.19653 -0.53802 -0.15973 -0.55295 -0.13148 C -0.55538 -0.12153 -0.56805 -0.10278 -0.5743 -0.09699 C -0.57864 -0.08889 -0.58281 -0.08426 -0.5901 -0.08195 C -0.59757 -0.07153 -0.60868 -0.06505 -0.61857 -0.05903 C -0.62361 -0.05602 -0.62777 -0.05047 -0.63316 -0.04769 C -0.6375 -0.04537 -0.6427 -0.04584 -0.64722 -0.04375 C -0.65625 -0.03982 -0.66336 -0.0331 -0.67291 -0.03033 C -0.68038 -0.02801 -0.68819 -0.02848 -0.69583 -0.02662 C -0.70538 -0.02431 -0.71475 -0.0213 -0.7243 -0.01898 C -0.75017 -0.02107 -0.77343 -0.02338 -0.79861 -0.02662 C -0.80191 -0.02848 -0.8052 -0.03102 -0.80868 -0.03241 C -0.81562 -0.03496 -0.83003 -0.03797 -0.83003 -0.03797 C -0.83941 -0.04445 -0.84913 -0.04723 -0.85868 -0.05324 C -0.86632 -0.05787 -0.87378 -0.06505 -0.88142 -0.06852 C -0.89566 -0.08334 -0.88975 -0.07801 -0.89861 -0.08565 C -0.89965 -0.0875 -0.90034 -0.08982 -0.90156 -0.09144 C -0.9052 -0.09676 -0.90972 -0.10093 -0.91284 -0.10672 C -0.91823 -0.11667 -0.92118 -0.1257 -0.92725 -0.13519 C -0.9335 -0.15556 -0.93836 -0.17871 -0.94583 -0.19815 C -0.94757 -0.20764 -0.95086 -0.2176 -0.95573 -0.22477 C -0.96614 -0.26644 -1.00607 -0.29723 -1.03142 -0.31806 C -1.05781 -0.33982 -1.08645 -0.36135 -1.11718 -0.36945 C -1.13316 -0.37848 -1.15017 -0.38473 -1.16718 -0.38843 C -1.18229 -0.39885 -1.20034 -0.40301 -1.21718 -0.40556 C -1.22534 -0.4044 -1.2335 -0.40394 -1.24149 -0.40185 C -1.24652 -0.40047 -1.25156 -0.38658 -1.25156 -0.38658 C -1.25329 -0.37963 -1.25538 -0.37269 -1.25711 -0.36574 C -1.25573 -0.33218 -1.25468 -0.29838 -1.25295 -0.26482 C -1.25191 -0.2456 -1.24444 -0.23195 -1.23854 -0.21528 C -1.23559 -0.20695 -1.23402 -0.1963 -1.23003 -0.18843 C -1.22239 -0.17315 -1.21527 -0.16412 -1.20573 -0.15232 C -1.19826 -0.14306 -1.19166 -0.1301 -1.18142 -0.1257 C -1.17951 -0.12385 -1.17777 -0.12153 -1.17569 -0.11991 C -1.17291 -0.11783 -1.16979 -0.11667 -1.16718 -0.11435 C -1.16545 -0.11273 -1.16458 -0.10996 -1.16284 -0.10857 C -1.15573 -0.10255 -1.14236 -0.09398 -1.13454 -0.09144 C -1.11666 -0.07986 -1.12482 -0.08473 -1.11007 -0.07616 C -1.10295 -0.07199 -1.09479 -0.07246 -1.08715 -0.07037 C -1.06649 -0.06482 -1.04548 -0.06158 -1.0243 -0.05718 C -0.97465 -0.0588 -0.98177 -0.05556 -0.95434 -0.06273 C -0.94201 -0.07269 -0.92864 -0.08079 -0.91579 -0.08959 C -0.91128 -0.09815 -0.90434 -0.1051 -0.89861 -0.11227 C -0.89774 -0.11482 -0.89704 -0.1176 -0.89583 -0.11991 C -0.89461 -0.12223 -0.89236 -0.12315 -0.89149 -0.1257 C -0.89045 -0.12848 -0.89097 -0.13218 -0.8901 -0.13519 C -0.88941 -0.13727 -0.88819 -0.13912 -0.88715 -0.14098 C -0.8842 -0.15301 -0.8809 -0.16482 -0.87864 -0.17709 C -0.87951 -0.19422 -0.87968 -0.21158 -0.88142 -0.22848 C -0.88159 -0.23033 -0.88368 -0.23079 -0.88437 -0.23241 C -0.89045 -0.24445 -0.89357 -0.25139 -0.90434 -0.25718 C -0.92343 -0.26736 -0.94079 -0.27732 -0.96145 -0.27986 C -0.971 -0.28264 -0.98055 -0.28449 -0.9901 -0.2875 C -1.02361 -0.28611 -1.02361 -0.28658 -1.04583 -0.28195 C -1.04791 -0.28056 -1.04965 -0.2794 -1.05173 -0.27801 C -1.05451 -0.2757 -1.05711 -0.27269 -1.06007 -0.27037 C -1.06649 -0.26551 -1.06284 -0.27223 -1.06996 -0.26482 C -1.08229 -0.25185 -1.07222 -0.25741 -1.08142 -0.25324 C -1.08281 -0.25139 -1.0842 -0.24931 -1.08576 -0.24769 C -1.08854 -0.24491 -1.09166 -0.24306 -1.09427 -0.24005 C -1.10781 -0.22477 -1.10104 -0.23148 -1.10868 -0.21713 C -1.11284 -0.20903 -1.11979 -0.20185 -1.1243 -0.19422 C -1.13107 -0.1831 -1.1342 -0.17084 -1.14288 -0.16181 C -1.15052 -0.14213 -1.14097 -0.16366 -1.15 -0.15047 C -1.15781 -0.13912 -1.16336 -0.12709 -1.17152 -0.11621 C -1.17586 -0.11042 -1.17864 -0.10278 -1.18298 -0.09699 C -1.19566 -0.0801 -1.21007 -0.0676 -1.22725 -0.06088 C -1.23611 -0.05301 -1.24305 -0.0544 -1.25434 -0.05324 C -1.29913 -0.0551 -1.28784 -0.04283 -1.30573 -0.06667 " pathEditMode="relative" ptsTypes="ffffffffffffffffffffffffffffffffffffffffffffffffffffffffffffffffffffffffffffffffffffffffffffffffffffffffffffffffffffffffA">
                                      <p:cBhvr>
                                        <p:cTn id="4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38889E-6 8.14815E-6 C 0.01007 0.0044 -0.00226 -0.00231 0.01007 0.01343 C 0.01649 0.02176 0.02239 0.02755 0.03003 0.03426 C 0.04288 0.04584 0.04288 0.04075 0.05156 0.04584 C 0.0658 0.0544 0.07882 0.05834 0.09427 0.06089 C 0.1026 0.0676 0.11059 0.07014 0.12014 0.07246 C 0.12968 0.07107 0.13923 0.07061 0.14861 0.06852 C 0.15503 0.0669 0.16007 0.05417 0.16284 0.04769 C 0.16562 0.04121 0.16892 0.03519 0.17152 0.02871 C 0.17569 0.01829 0.17743 0.00788 0.18298 -0.00185 C 0.18385 -0.00624 0.18472 -0.01087 0.18576 -0.01527 C 0.18663 -0.01851 0.18802 -0.02152 0.18871 -0.02476 C 0.19184 -0.04004 0.19201 -0.05671 0.19427 -0.07245 C 0.19236 -0.10092 0.1908 -0.12962 0.18871 -0.1581 C 0.18837 -0.16319 0.18854 -0.16851 0.18715 -0.17337 C 0.18593 -0.17777 0.18298 -0.18078 0.18142 -0.18472 C 0.1658 -0.22615 0.15833 -0.24282 0.12725 -0.26851 C 0.11927 -0.27523 0.11232 -0.28263 0.10295 -0.28564 C 0.09236 -0.29421 0.08541 -0.29675 0.07291 -0.29907 C 0.05503 -0.29768 0.05382 -0.30185 0.04288 -0.29143 C 0.03819 -0.2868 0.02864 -0.27824 0.02864 -0.27824 C 0.02361 -0.26921 0.01996 -0.26874 0.01441 -0.26087 C 0.01198 -0.24907 0.01111 -0.23703 0.01007 -0.22476 C 0.01267 -0.1912 0.01146 -0.18911 0.02152 -0.16574 C 0.03125 -0.14305 0.02361 -0.15092 0.03298 -0.14305 C 0.0335 -0.1412 0.03333 -0.13842 0.03437 -0.13703 C 0.03541 -0.13564 0.03732 -0.13634 0.03871 -0.13518 C 0.0434 -0.13217 0.04496 -0.128 0.05 -0.12569 C 0.05573 -0.12036 0.06232 -0.11851 0.06857 -0.11435 C 0.07569 -0.11504 0.08316 -0.11388 0.0901 -0.1162 C 0.09149 -0.11666 0.09097 -0.1199 0.09149 -0.12175 C 0.09514 -0.13333 0.09826 -0.14374 0.1 -0.15624 C 0.09774 -0.20231 0.09965 -0.24374 0.06857 -0.27036 C 0.0651 -0.27754 0.06093 -0.2787 0.05573 -0.28379 C 0.04705 -0.29212 0.03889 -0.29837 0.02864 -0.30277 C 0.02083 -0.31319 0.02847 -0.30532 0.0158 -0.31041 C 0.00955 -0.31296 0.00538 -0.3162 -0.00139 -0.31805 C -0.01684 -0.33124 -0.04514 -0.32268 -0.05851 -0.32175 C -0.0658 -0.31712 -0.07049 -0.31064 -0.07709 -0.30462 C -0.07882 -0.30138 -0.08195 -0.29907 -0.08282 -0.29513 C -0.0849 -0.28611 -0.08525 -0.27592 -0.08716 -0.26666 C -0.09115 -0.18263 -0.08559 -0.30439 -0.09132 -0.11041 C -0.09167 -0.09907 -0.09393 -0.09097 -0.09844 -0.08194 C -0.09896 -0.07939 -0.09879 -0.07661 -0.1 -0.0743 C -0.10226 -0.0699 -0.10851 -0.06273 -0.10851 -0.06273 C -0.11198 -0.04907 -0.10695 -0.06527 -0.11424 -0.05347 C -0.11511 -0.05161 -0.11476 -0.04907 -0.11563 -0.04768 C -0.12014 -0.04074 -0.12639 -0.03518 -0.13143 -0.02847 C -0.14011 -0.01689 -0.1507 -0.00949 -0.16129 -0.00185 C -0.17014 0.0044 -0.17882 0.01505 -0.18854 0.01899 C -0.19427 0.0213 -0.20122 0.02292 -0.20712 0.02477 C -0.21684 0.03241 -0.225 0.03403 -0.23559 0.0382 C -0.27188 0.05255 -0.30625 0.06366 -0.34427 0.06667 C -0.40677 0.08589 -0.47952 0.06436 -0.5342 0.01899 C -0.55261 0.00371 -0.56233 -0.02569 -0.57986 -0.04004 C -0.58993 -0.07129 -0.59584 -0.10254 -0.60278 -0.13518 C -0.60521 -0.14675 -0.61129 -0.16944 -0.61129 -0.16944 C -0.61354 -0.19421 -0.61632 -0.21898 -0.61858 -0.24374 C -0.62153 -0.31134 -0.62969 -0.43611 -0.59427 -0.50092 C -0.58872 -0.5206 -0.58038 -0.54282 -0.56702 -0.55416 C -0.5599 -0.56736 -0.55295 -0.57569 -0.54132 -0.58101 C -0.53351 -0.58865 -0.52518 -0.59351 -0.51563 -0.59606 C -0.48646 -0.61226 -0.44601 -0.60138 -0.41858 -0.60023 C -0.38716 -0.58124 -0.39983 -0.58773 -0.38143 -0.57893 C -0.37413 -0.57175 -0.36563 -0.56643 -0.35712 -0.5618 C -0.34132 -0.54074 -0.33004 -0.5162 -0.31997 -0.48958 C -0.31945 -0.48564 -0.31945 -0.48171 -0.31858 -0.478 C -0.31754 -0.47268 -0.31493 -0.46805 -0.31424 -0.46273 C -0.3125 -0.44884 -0.31129 -0.42083 -0.31129 -0.42083 C -0.31268 -0.38981 -0.31407 -0.35856 -0.31563 -0.32754 C -0.31598 -0.32175 -0.31563 -0.31597 -0.31702 -0.31041 C -0.32379 -0.2831 -0.329 -0.27268 -0.33854 -0.25138 C -0.34098 -0.24606 -0.34167 -0.23958 -0.34427 -0.23425 C -0.36302 -0.19536 -0.38455 -0.1655 -0.41702 -0.14861 C -0.42518 -0.14976 -0.43334 -0.14999 -0.44132 -0.15231 C -0.44827 -0.15462 -0.45295 -0.16134 -0.4599 -0.16365 C -0.46771 -0.16921 -0.47431 -0.17615 -0.48282 -0.17893 C -0.50382 -0.19768 -0.52309 -0.22036 -0.54271 -0.24189 C -0.55729 -0.2581 -0.57101 -0.27175 -0.58282 -0.29143 C -0.59115 -0.32013 -0.57917 -0.28379 -0.59132 -0.30671 C -0.59254 -0.30879 -0.59184 -0.31203 -0.59271 -0.31435 C -0.59375 -0.31712 -0.59601 -0.31898 -0.59705 -0.32175 C -0.61025 -0.35694 -0.61962 -0.39444 -0.63143 -0.43032 C -0.63316 -0.44675 -0.63837 -0.46157 -0.64132 -0.478 C -0.64271 -0.49976 -0.64688 -0.51921 -0.64844 -0.54097 C -0.6507 -0.57036 -0.65348 -0.5993 -0.65573 -0.62847 C -0.65365 -0.69328 -0.65729 -0.70648 -0.64566 -0.75254 C -0.64341 -0.76134 -0.64393 -0.76898 -0.63993 -0.77708 C -0.63802 -0.78634 -0.63768 -0.79884 -0.63282 -0.80578 C -0.6257 -0.83379 -0.61337 -0.86018 -0.59705 -0.88009 C -0.58854 -0.89004 -0.58125 -0.89976 -0.56997 -0.903 C -0.54948 -0.92129 -0.51927 -0.92384 -0.49566 -0.92754 C -0.4441 -0.94953 -0.34775 -0.9331 -0.32709 -0.93333 C -0.32188 -0.93564 -0.31615 -0.93587 -0.31129 -0.93911 C -0.30712 -0.94189 -0.30382 -0.94699 -0.3 -0.95046 C -0.29306 -0.96411 -0.2967 -0.95856 -0.28993 -0.96759 C -0.28646 -0.98217 -0.29115 -0.96411 -0.28559 -0.97893 C -0.2849 -0.98078 -0.2842 -0.98472 -0.2842 -0.98472 " pathEditMode="relative" ptsTypes="fffffffffffffffffffffffffffffffffffffffffffffffffffffffffffffffffffffffffffffffffffffffffffffffffA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5.55556E-6 5.18519E-6 C -0.00157 -0.02846 -0.0007 -0.07708 -0.01858 -0.10092 C -0.02553 -0.12684 -0.04219 -0.14189 -0.0573 -0.15809 C -0.06355 -0.16481 -0.07067 -0.17083 -0.07865 -0.17337 C -0.09636 -0.19235 -0.12397 -0.19583 -0.14428 -0.20948 C -0.16199 -0.20879 -0.17969 -0.20995 -0.19723 -0.20763 C -0.20244 -0.20694 -0.20296 -0.19976 -0.20574 -0.19629 C -0.21459 -0.18448 -0.20765 -0.20578 -0.21858 -0.17708 C -0.2224 -0.16712 -0.22414 -0.15578 -0.22865 -0.14675 C -0.23056 -0.13657 -0.23282 -0.12661 -0.23438 -0.1162 C -0.23351 -0.09745 -0.23438 -0.07939 -0.22726 -0.06295 C -0.22605 -0.06018 -0.22431 -0.05786 -0.22292 -0.05532 C -0.22101 -0.05161 -0.21719 -0.04374 -0.21719 -0.04374 C -0.21528 -0.03587 -0.2106 -0.03147 -0.2073 -0.02476 C -0.20608 -0.02245 -0.20574 -0.0192 -0.20435 -0.01712 C -0.20278 -0.01482 -0.20035 -0.01365 -0.19862 -0.01157 C -0.19358 -0.00578 -0.1889 0.00117 -0.18438 0.00765 C -0.18334 0.00904 -0.18143 0.00857 -0.18004 0.0095 C -0.16806 0.01714 -0.18334 0.00904 -0.17153 0.01714 C -0.16685 0.02038 -0.16077 0.02107 -0.15574 0.02292 C -0.15018 0.02802 -0.14619 0.02755 -0.1415 0.02084 C -0.14063 0.0176 -0.13994 0.01436 -0.13872 0.01135 C -0.13785 0.00927 -0.13577 0.00788 -0.13577 0.00556 C -0.13456 -0.03934 -0.13872 -0.08564 -0.16858 -0.11249 C -0.17483 -0.11805 -0.18299 -0.12083 -0.19011 -0.12383 C -0.19775 -0.13101 -0.20678 -0.13495 -0.21581 -0.13726 C -0.23664 -0.13564 -0.24011 -0.13888 -0.25435 -0.12962 C -0.26251 -0.11874 -0.27206 -0.10971 -0.28143 -0.10092 C -0.28351 -0.09351 -0.28594 -0.08934 -0.29011 -0.08379 C -0.29098 -0.08124 -0.29167 -0.07846 -0.29289 -0.07615 C -0.2941 -0.07407 -0.29619 -0.07291 -0.29723 -0.07059 C -0.30452 -0.05624 -0.29272 -0.07221 -0.30157 -0.0611 C -0.30348 -0.05069 -0.30695 -0.04096 -0.30869 -0.03055 C -0.31077 -0.01758 -0.3099 -0.01504 -0.31147 5.18519E-6 C -0.31303 0.01529 -0.31563 0.03033 -0.31719 0.04561 C -0.31876 0.06042 -0.31824 0.0808 -0.32431 0.0933 C -0.32605 0.10302 -0.32935 0.11505 -0.33299 0.12385 C -0.3349 0.12871 -0.34011 0.13705 -0.34011 0.13705 C -0.34167 0.14584 -0.34601 0.15255 -0.35001 0.15996 C -0.36997 0.19723 -0.38924 0.20811 -0.42292 0.21135 C -0.43959 0.21066 -0.45626 0.21181 -0.47292 0.2095 C -0.47535 0.20927 -0.4764 0.2051 -0.47865 0.20371 C -0.48265 0.2014 -0.48716 0.2014 -0.4915 0.20001 C -0.5014 0.1933 -0.51147 0.18843 -0.52153 0.18288 C -0.54462 0.17015 -0.56876 0.1433 -0.58299 0.11621 C -0.59046 0.10186 -0.60035 0.08334 -0.60574 0.06667 C -0.61633 0.03404 -0.60834 0.0507 -0.61581 0.03612 C -0.61824 0.02292 -0.61928 0.0095 -0.62153 -0.00393 C -0.62101 -0.0192 -0.62101 -0.03425 -0.62015 -0.04953 C -0.61962 -0.05902 -0.61372 -0.06712 -0.61008 -0.0743 C -0.60278 -0.08888 -0.59844 -0.10208 -0.58438 -0.1067 C -0.52587 -0.10485 -0.53942 -0.11643 -0.51285 -0.08958 C -0.51199 -0.08772 -0.51129 -0.08541 -0.51008 -0.08379 C -0.50695 -0.08008 -0.50261 -0.07846 -0.50001 -0.0743 C -0.4941 -0.06481 -0.48942 -0.05439 -0.48299 -0.04583 C -0.47952 -0.03263 -0.47466 -0.02106 -0.47153 -0.00763 C -0.47015 -0.00184 -0.46719 0.0095 -0.46719 0.0095 C -0.46407 0.04422 -0.46511 0.08242 -0.48004 0.11228 C -0.48299 0.12431 -0.47917 0.11181 -0.48577 0.12385 C -0.48699 0.12617 -0.48733 0.12917 -0.48872 0.13149 C -0.49792 0.14677 -0.50851 0.15857 -0.52153 0.1676 C -0.52553 0.17593 -0.53091 0.17593 -0.53716 0.1808 C -0.54254 0.18496 -0.54688 0.18982 -0.55296 0.19237 C -0.55956 0.19908 -0.56199 0.19978 -0.57015 0.20186 C -0.57622 0.20718 -0.58143 0.20788 -0.58872 0.2095 C -0.62726 0.2058 -0.63803 0.20718 -0.66581 0.19816 C -0.6698 0.19237 -0.67483 0.19237 -0.68004 0.18843 C -0.68577 0.18404 -0.68924 0.17917 -0.69584 0.17709 C -0.70383 0.16899 -0.71251 0.16205 -0.72153 0.15626 C -0.7257 0.14746 -0.73369 0.14306 -0.74011 0.13705 C -0.74567 0.13195 -0.74879 0.12292 -0.75435 0.11806 C -0.75869 0.11436 -0.76285 0.11042 -0.76719 0.10672 C -0.77032 0.10394 -0.77518 0.09167 -0.77726 0.08751 C -0.78386 0.07431 -0.7889 0.06135 -0.79428 0.04746 C -0.79792 0.03774 -0.79983 0.02617 -0.80435 0.01714 C -0.80608 0.01367 -0.80834 0.01112 -0.81008 0.00765 C -0.81667 -0.00578 -0.82188 -0.01573 -0.83299 -0.02291 C -0.84098 -0.03356 -0.84897 -0.04397 -0.86008 -0.04768 C -0.86858 -0.05624 -0.88768 -0.07152 -0.89862 -0.0743 C -0.91407 -0.08981 -0.9349 -0.0949 -0.95296 -0.103 C -0.95522 -0.10416 -0.95747 -0.10601 -0.9599 -0.1067 C -0.96667 -0.10856 -0.98004 -0.11041 -0.98004 -0.11041 C -0.99202 -0.10971 -1.004 -0.11018 -1.01581 -0.10856 C -1.01615 -0.10856 -1.02379 -0.10138 -1.02431 -0.10092 C -1.03143 -0.09235 -1.03785 -0.07916 -1.04584 -0.07245 C -1.05018 -0.05462 -1.06355 -0.0442 -1.06858 -0.02661 C -1.07275 -0.01249 -1.07657 0.00163 -1.08143 0.01529 C -1.08629 0.04468 -1.079 0.00857 -1.08716 0.03033 C -1.0882 0.03334 -1.08803 0.03681 -1.08872 0.04005 C -1.09219 0.05811 -1.09428 0.07478 -1.09584 0.0933 C -1.09532 0.12941 -1.09549 0.16575 -1.09428 0.20186 C -1.09324 0.23265 -1.08247 0.26552 -1.07292 0.2933 C -1.06476 0.31714 -1.05313 0.35325 -1.03716 0.36945 C -1.02969 0.38589 -1.00956 0.41112 -0.99567 0.41899 C -0.98959 0.42246 -0.98351 0.4257 -0.97709 0.42848 C -0.9731 0.43033 -0.96424 0.43242 -0.96424 0.43242 C -0.95174 0.44052 -0.93803 0.44005 -0.92431 0.44191 C -0.89723 0.44121 -0.86997 0.44237 -0.84289 0.44005 C -0.83976 0.43982 -0.83733 0.43589 -0.83438 0.43427 C -0.82258 0.42802 -0.83525 0.43867 -0.82015 0.42848 C -0.80678 0.41945 -0.80556 0.41367 -0.79428 0.40186 C -0.77865 0.38566 -0.7665 0.36343 -0.75435 0.34283 C -0.74393 0.32501 -0.73247 0.30973 -0.72431 0.28959 C -0.71407 0.26436 -0.71094 0.23496 -0.70157 0.2095 C -0.69879 0.18959 -0.69723 0.19029 -0.69584 0.16575 C -0.69862 0.11066 -0.69237 0.07501 -0.72015 0.03797 C -0.7231 0.02617 -0.73976 0.01413 -0.74862 0.01135 C -0.7566 0.00464 -0.7665 0.00209 -0.7757 5.18519E-6 C -0.78299 0.00093 -0.79081 0.00024 -0.79723 0.00556 C -0.80348 0.01089 -0.80539 0.01505 -0.81285 0.01899 C -0.82015 0.02871 -0.83126 0.0338 -0.83872 0.04376 C -0.84671 0.05441 -0.85209 0.06251 -0.8573 0.07617 C -0.86181 0.10649 -0.85417 0.05834 -0.86285 0.09908 C -0.86806 0.12339 -0.86945 0.14862 -0.87292 0.17339 C -0.87188 0.21806 -0.87709 0.27408 -0.86442 0.31992 C -0.85817 0.3426 -0.85018 0.36529 -0.8415 0.38658 C -0.83994 0.39029 -0.83872 0.39445 -0.83716 0.39816 C -0.83542 0.40209 -0.83143 0.4095 -0.83143 0.4095 C -0.82831 0.42223 -0.8323 0.4088 -0.82153 0.42663 C -0.81494 0.43774 -0.81181 0.45117 -0.80296 0.45904 C -0.79758 0.46968 -0.79272 0.48218 -0.78577 0.49144 C -0.77987 0.50765 -0.78664 0.49237 -0.77865 0.50279 C -0.76876 0.51575 -0.77917 0.50487 -0.77153 0.51806 C -0.76945 0.52154 -0.76685 0.52431 -0.76442 0.52755 C -0.75886 0.54792 -0.73594 0.57246 -0.72153 0.58288 C -0.69619 0.60093 -0.6731 0.62478 -0.64584 0.63797 C -0.63056 0.64538 -0.61459 0.64816 -0.59862 0.6514 C -0.55157 0.64908 -0.51042 0.66066 -0.4757 0.61714 C -0.47136 0.59931 -0.47831 0.62547 -0.47015 0.60556 C -0.46876 0.60209 -0.46858 0.59769 -0.46719 0.59422 C -0.46615 0.59144 -0.46407 0.58936 -0.46285 0.58658 C -0.45226 0.5639 -0.46702 0.5933 -0.45869 0.5713 C -0.45695 0.56644 -0.45331 0.56297 -0.45157 0.55811 C -0.44219 0.53311 -0.44966 0.54839 -0.44289 0.53519 C -0.44046 0.52478 -0.4349 0.5139 -0.43143 0.50464 C -0.42969 0.49237 -0.42431 0.48566 -0.41858 0.47617 C -0.40643 0.45626 -0.39237 0.43936 -0.37292 0.43427 C -0.35469 0.42431 -0.33473 0.42941 -0.31581 0.43427 C -0.30938 0.44075 -0.30365 0.44492 -0.29584 0.44746 C -0.29289 0.44931 -0.28994 0.45093 -0.28716 0.45325 C -0.28594 0.45417 -0.2856 0.45626 -0.28438 0.45718 C -0.28282 0.45857 -0.27275 0.46436 -0.27015 0.46667 C -0.24202 0.4933 -0.27674 0.46205 -0.25574 0.4838 C -0.24341 0.49677 -0.23403 0.50371 -0.22431 0.51992 C -0.22153 0.53519 -0.22518 0.51992 -0.21858 0.53519 C -0.21511 0.5433 -0.21546 0.55464 -0.21285 0.56367 C -0.2139 0.58774 -0.21303 0.61228 -0.21581 0.63612 C -0.21841 0.65904 -0.22813 0.67015 -0.23872 0.68566 C -0.24723 0.69816 -0.25278 0.70996 -0.26442 0.71806 C -0.28126 0.74144 -0.32397 0.74538 -0.34584 0.74862 C -0.35782 0.75255 -0.36962 0.74769 -0.38143 0.74468 C -0.39272 0.73566 -0.40504 0.72663 -0.41719 0.71992 C -0.42119 0.71459 -0.42622 0.71042 -0.43004 0.70464 C -0.43803 0.69283 -0.44306 0.67802 -0.45157 0.66667 C -0.45782 0.64353 -0.46702 0.62223 -0.47292 0.59816 C -0.47344 0.59376 -0.47344 0.58913 -0.47431 0.58473 C -0.47587 0.57686 -0.48004 0.56181 -0.48004 0.56181 C -0.48074 0.54908 -0.48299 0.53658 -0.48299 0.52385 C -0.48299 0.49654 -0.48265 0.46922 -0.48143 0.44191 C -0.48074 0.42802 -0.47501 0.41112 -0.47153 0.39816 C -0.46199 0.36228 -0.44688 0.32431 -0.42015 0.30672 C -0.41494 0.29978 -0.41025 0.29885 -0.40296 0.297 C -0.37969 0.28195 -0.35313 0.28913 -0.32865 0.297 C -0.32535 0.29931 -0.32171 0.30047 -0.31858 0.30279 C -0.3165 0.30441 -0.31511 0.30742 -0.31285 0.30857 C -0.30504 0.31297 -0.2941 0.31644 -0.28577 0.31992 C -0.27813 0.32686 -0.2691 0.32987 -0.26147 0.33705 C -0.2599 0.33867 -0.25886 0.34121 -0.2573 0.34283 C -0.25157 0.34839 -0.24445 0.35232 -0.23872 0.35811 C -0.23612 0.36089 -0.23403 0.36482 -0.23143 0.3676 C -0.22831 0.37107 -0.22483 0.37385 -0.22153 0.37709 C -0.21407 0.39167 -0.22414 0.37385 -0.21285 0.38658 C -0.20435 0.39607 -0.21702 0.39005 -0.20435 0.39422 C -0.19653 0.40464 -0.18508 0.4088 -0.1757 0.41714 C -0.17136 0.42084 -0.16719 0.42478 -0.16285 0.42848 C -0.15851 0.43242 -0.1448 0.43566 -0.13872 0.43797 C -0.1231 0.44422 -0.10765 0.45093 -0.0915 0.4551 C -0.07431 0.46667 -0.05608 0.46806 -0.03716 0.47038 C 0.00937 0.48542 0.10503 0.4676 0.12135 0.46667 C 0.12951 0.46343 0.13819 0.46228 0.14565 0.45718 C 0.1651 0.44399 0.15694 0.44862 0.16996 0.44191 C 0.17881 0.43242 0.18749 0.422 0.19843 0.41714 C 0.21631 0.39839 0.22499 0.38126 0.23419 0.35417 C 0.23628 0.32524 0.24531 0.29792 0.24843 0.26853 C 0.24617 0.21575 0.24878 0.21459 0.23853 0.17894 C 0.2361 0.17061 0.23246 0.15742 0.22847 0.15047 C 0.22517 0.14468 0.21701 0.13519 0.21701 0.13519 C 0.2144 0.12408 0.21753 0.13404 0.20989 0.12177 C 0.2019 0.1088 0.19114 0.08913 0.17847 0.0838 C 0.16892 0.07038 0.1868 0.09468 0.16857 0.07431 C 0.16718 0.07269 0.16701 0.06992 0.16562 0.06853 C 0.16197 0.06482 0.15538 0.0639 0.15138 0.06089 C 0.13454 0.04885 0.14617 0.05302 0.13281 0.04955 C 0.11892 0.03705 0.10034 0.02061 0.08419 0.01529 C 0.04774 -0.00948 0.02777 -0.00184 -0.02015 -0.00184 " pathEditMode="relative" ptsTypes="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4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66667E-6 4.81481E-6 C 0.00937 0.003 0.01007 0.00208 0.01701 0.00763 C 0.01996 0.00995 0.02569 0.01527 0.02569 0.01527 C 0.02865 0.02129 0.03108 0.02453 0.0356 0.02847 C 0.03768 0.03634 0.04185 0.0412 0.04567 0.04768 C 0.05365 0.06134 0.04393 0.04513 0.05001 0.05902 C 0.0507 0.06041 0.05487 0.0655 0.05574 0.06666 C 0.06355 0.07708 0.07049 0.08865 0.08143 0.09328 C 0.0882 0.09953 0.08403 0.09652 0.09428 0.10092 C 0.10226 0.10439 0.0981 0.10532 0.10574 0.11041 C 0.1073 0.11134 0.11563 0.11504 0.11858 0.1162 C 0.12865 0.12523 0.12379 0.12268 0.13282 0.12569 C 0.13664 0.13101 0.14306 0.1331 0.14844 0.13518 C 0.1599 0.13958 0.17258 0.14421 0.18421 0.14675 C 0.20608 0.14606 0.22813 0.14652 0.25001 0.14467 C 0.25209 0.14444 0.25365 0.14166 0.25574 0.14097 C 0.26563 0.1375 0.27865 0.13541 0.28855 0.13333 C 0.30001 0.12824 0.31164 0.12361 0.32275 0.11805 C 0.32831 0.11527 0.33473 0.11458 0.33994 0.11041 C 0.34862 0.10347 0.35782 0.09745 0.36702 0.09143 C 0.3724 0.08425 0.37883 0.08032 0.38421 0.07245 C 0.39758 0.053 0.40313 0.02916 0.40574 0.0037 C 0.40522 -0.01667 0.40643 -0.03704 0.40417 -0.05718 C 0.40348 -0.06366 0.39931 -0.06852 0.39706 -0.07431 C 0.39219 -0.08658 0.38855 -0.097 0.37987 -0.10487 C 0.37587 -0.11297 0.37136 -0.11482 0.36563 -0.11991 C 0.35556 -0.12871 0.35087 -0.13426 0.33855 -0.13704 C 0.3264 -0.14237 0.31407 -0.14954 0.3014 -0.15232 C 0.2948 -0.15371 0.28143 -0.15625 0.28143 -0.15625 C 0.26754 -0.15556 0.25383 -0.15556 0.23994 -0.1544 C 0.23091 -0.15371 0.22188 -0.13936 0.21563 -0.13149 C 0.21355 -0.12269 0.21147 -0.11389 0.2099 -0.10487 C 0.21042 -0.0838 0.21042 -0.06297 0.21129 -0.0419 C 0.21147 -0.03658 0.21268 -0.03149 0.21424 -0.02663 C 0.21563 -0.02246 0.21997 -0.01528 0.21997 -0.01528 C 0.22188 -0.00695 0.22518 -0.00533 0.22987 4.81481E-6 C 0.23299 0.00347 0.23525 0.00833 0.23855 0.01134 C 0.24671 0.01875 0.25539 0.02476 0.26424 0.03055 C 0.26893 0.03379 0.27344 0.0375 0.27848 0.04004 C 0.28126 0.04143 0.28716 0.04375 0.28716 0.04375 C 0.29376 0.05 0.29897 0.05069 0.30712 0.05324 C 0.3106 0.05439 0.31355 0.05787 0.31702 0.05902 C 0.32987 0.06319 0.34549 0.06365 0.35851 0.06481 C 0.38699 0.07314 0.38525 0.07013 0.42709 0.06851 C 0.43508 0.06597 0.44584 0.06504 0.45278 0.05902 C 0.45834 0.05416 0.45556 0.05601 0.46129 0.05324 C 0.4665 0.04675 0.47223 0.0412 0.47709 0.03425 C 0.47935 0.02476 0.47726 0.03125 0.48282 0.02083 C 0.48473 0.01712 0.48855 0.00949 0.48855 0.00949 C 0.48907 0.00694 0.48907 0.00416 0.48994 0.00185 C 0.49063 0.00023 0.49219 -0.00024 0.49289 -0.00186 C 0.49653 -0.01158 0.49706 -0.02431 0.50278 -0.03241 C 0.50417 -0.04352 0.50643 -0.04769 0.5099 -0.05718 C 0.51164 -0.06204 0.51199 -0.06945 0.51285 -0.07431 C 0.51528 -0.08704 0.51806 -0.09954 0.51997 -0.1125 C 0.51945 -0.14237 0.51997 -0.17223 0.51858 -0.20186 C 0.51824 -0.21112 0.50938 -0.23426 0.50574 -0.2419 C 0.49775 -0.25834 0.48855 -0.28288 0.4757 -0.29329 C 0.47327 -0.29514 0.47084 -0.29676 0.46858 -0.29908 C 0.4665 -0.30139 0.46511 -0.30463 0.46285 -0.30672 C 0.46025 -0.30926 0.45678 -0.30996 0.45417 -0.3125 C 0.43716 -0.3294 0.45417 -0.32014 0.43716 -0.32755 C 0.41494 -0.35 0.36494 -0.35625 0.33855 -0.35996 C 0.33542 -0.35973 0.30174 -0.36181 0.29133 -0.35047 C 0.28872 -0.34769 0.28751 -0.34283 0.2856 -0.33913 C 0.28421 -0.33658 0.28143 -0.33149 0.28143 -0.33149 C 0.27969 -0.32315 0.27831 -0.31505 0.27709 -0.30672 C 0.27796 -0.2632 0.27709 -0.22848 0.29133 -0.19051 C 0.29497 -0.18079 0.29497 -0.172 0.3014 -0.16389 C 0.30574 -0.15209 0.31112 -0.14329 0.31702 -0.13334 C 0.32535 -0.11922 0.3316 -0.1051 0.33994 -0.09144 C 0.34272 -0.07963 0.33907 -0.09167 0.34567 -0.0801 C 0.35157 -0.06945 0.35574 -0.05487 0.36424 -0.04769 C 0.36962 -0.03588 0.38525 -0.01158 0.39428 -0.00579 C 0.40765 0.0125 0.42674 0.03125 0.44567 0.03611 C 0.46424 0.04884 0.48334 0.05555 0.50417 0.05902 C 0.62587 0.05578 0.54428 0.0618 0.59133 0.04953 C 0.59966 0.04398 0.60678 0.04282 0.61563 0.04004 C 0.63282 0.02847 0.64862 0.01504 0.66702 0.00763 C 0.67761 -0.00649 0.66754 0.00532 0.6856 -0.00764 C 0.70331 -0.02014 0.72171 -0.03288 0.73855 -0.04769 C 0.7514 -0.05903 0.76407 -0.07084 0.77709 -0.08195 C 0.79115 -0.09399 0.80765 -0.10463 0.81997 -0.11991 C 0.85921 -0.16875 0.87761 -0.22061 0.88855 -0.28959 C 0.89185 -0.3345 0.89879 -0.38403 0.8856 -0.42663 C 0.85417 -0.52778 0.77674 -0.58635 0.71129 -0.6419 C 0.70574 -0.64653 0.69879 -0.64746 0.69289 -0.65139 C 0.66303 -0.672 0.68299 -0.66482 0.65417 -0.68195 C 0.59081 -0.71945 0.52587 -0.74954 0.4599 -0.77709 C 0.42431 -0.7919 0.39011 -0.80463 0.35278 -0.8095 C 0.33855 -0.81343 0.32587 -0.81575 0.31129 -0.8095 C 0.30817 -0.80625 0.30435 -0.80371 0.3014 -0.8 C 0.29462 -0.7919 0.29046 -0.78357 0.28421 -0.77524 C 0.28247 -0.76389 0.27969 -0.75394 0.27709 -0.74283 C 0.27553 -0.72825 0.27344 -0.71413 0.26858 -0.70093 C 0.26442 -0.65093 0.25765 -0.59399 0.28143 -0.55232 C 0.28525 -0.53079 0.30331 -0.50533 0.31702 -0.49329 C 0.31876 -0.49167 0.32067 -0.49098 0.32275 -0.48959 C 0.3257 -0.48727 0.32848 -0.48473 0.33143 -0.48195 C 0.33386 -0.47963 0.33629 -0.47709 0.33855 -0.47431 C 0.34063 -0.47153 0.34167 -0.4669 0.34428 -0.46482 C 0.34775 -0.46227 0.35192 -0.46227 0.35574 -0.46088 C 0.38126 -0.43797 0.41268 -0.42408 0.44133 -0.4095 C 0.48629 -0.38681 0.53351 -0.36274 0.58143 -0.3544 C 0.60174 -0.34491 0.6224 -0.34769 0.64428 -0.34676 C 0.66285 -0.34862 0.68143 -0.34977 0.70001 -0.35232 C 0.71077 -0.35371 0.71598 -0.35926 0.7257 -0.36181 C 0.73976 -0.37616 0.7349 -0.37223 0.74428 -0.38866 C 0.74653 -0.40116 0.7514 -0.41343 0.75574 -0.42477 C 0.75799 -0.45163 0.76025 -0.45625 0.75712 -0.48959 C 0.7566 -0.49514 0.75313 -0.49977 0.7514 -0.50487 C 0.74393 -0.52709 0.73091 -0.55024 0.71702 -0.56575 C 0.6974 -0.5875 0.6724 -0.60718 0.65001 -0.62292 C 0.61893 -0.64468 0.59011 -0.66991 0.55574 -0.68195 C 0.53751 -0.69561 0.51581 -0.70834 0.49567 -0.71621 C 0.4823 -0.72153 0.47084 -0.73264 0.45712 -0.73704 C 0.44775 -0.74352 0.43768 -0.74769 0.42848 -0.7544 C 0.42553 -0.75649 0.42327 -0.76065 0.41997 -0.76181 C 0.41181 -0.76505 0.40348 -0.76875 0.39567 -0.77338 C 0.38542 -0.7794 0.37883 -0.78959 0.36997 -0.79815 C 0.3639 -0.80417 0.35817 -0.80811 0.35278 -0.81528 C 0.35192 -0.81899 0.3507 -0.82292 0.35001 -0.82663 C 0.34949 -0.82848 0.34844 -0.83241 0.34844 -0.83241 C 0.34897 -0.84584 0.34879 -0.85926 0.35001 -0.87246 C 0.35053 -0.88102 0.35712 -0.89144 0.3599 -0.89908 C 0.36563 -0.91413 0.37223 -0.92593 0.37987 -0.93913 C 0.3816 -0.94213 0.38785 -0.95695 0.39133 -0.95996 C 0.40643 -0.97292 0.42535 -0.98149 0.44289 -0.98473 C 0.47692 -0.98288 0.49584 -0.98843 0.52275 -0.97524 C 0.53334 -0.97014 0.54133 -0.96227 0.5514 -0.95625 C 0.55591 -0.95348 0.56563 -0.95047 0.56563 -0.95047 C 0.58056 -0.93704 0.59949 -0.92663 0.61702 -0.922 C 0.63369 -0.90834 0.65261 -0.90024 0.66997 -0.88774 C 0.70469 -0.86274 0.73803 -0.83334 0.76858 -0.8 C 0.77848 -0.78936 0.78195 -0.77801 0.78994 -0.76575 C 0.79966 -0.7507 0.80313 -0.7507 0.8099 -0.73704 C 0.8224 -0.71227 0.83403 -0.68658 0.84567 -0.66088 C 0.84706 -0.65788 0.84966 -0.65602 0.8514 -0.65325 C 0.85747 -0.64329 0.86112 -0.63125 0.86702 -0.62107 C 0.87119 -0.61389 0.87674 -0.60811 0.87987 -0.6 C 0.88768 -0.5794 0.89671 -0.56227 0.90574 -0.54283 C 0.91372 -0.5257 0.90574 -0.53681 0.91563 -0.51991 C 0.92275 -0.50788 0.93074 -0.49676 0.93716 -0.4838 C 0.93942 -0.47408 0.94462 -0.46806 0.95001 -0.46088 C 0.95539 -0.4463 0.96303 -0.4345 0.96997 -0.42107 C 0.97587 -0.40996 0.98178 -0.39676 0.98855 -0.38658 C 0.98976 -0.38496 0.99167 -0.3845 0.99289 -0.38288 C 1.00174 -0.37223 1.00973 -0.36088 1.01858 -0.35047 C 1.02744 -0.34028 1.03733 -0.32292 1.04844 -0.31806 C 1.05522 -0.3095 1.06511 -0.30348 1.07431 -0.30093 C 1.079 -0.29954 1.08855 -0.29723 1.08855 -0.29723 C 1.10053 -0.29838 1.11233 -0.29931 1.12431 -0.30093 C 1.13403 -0.30232 1.14949 -0.32338 1.15712 -0.33149 C 1.16528 -0.35024 1.17778 -0.36413 1.1856 -0.38288 C 1.19324 -0.40116 1.20053 -0.42014 1.20851 -0.4382 C 1.21407 -0.45093 1.21511 -0.46667 1.21858 -0.4801 C 1.22067 -0.48797 1.22483 -0.49491 1.22709 -0.50278 C 1.23004 -0.51366 1.23004 -0.52269 1.23421 -0.53334 C 1.23594 -0.54954 1.23855 -0.56389 1.24289 -0.57917 C 1.2441 -0.59746 1.24619 -0.61413 1.24844 -0.63241 C 1.24949 -0.6507 1.25001 -0.66644 1.25417 -0.6838 C 1.2573 -0.7294 1.25712 -0.73727 1.25417 -0.79815 C 1.25383 -0.80579 1.25261 -0.81204 1.24844 -0.81713 C 1.24497 -0.83195 1.24966 -0.81366 1.24428 -0.82848 C 1.24358 -0.83033 1.24289 -0.83426 1.24289 -0.83426 " pathEditMode="relative" ptsTypes="ffffffffffffffffffffffffffffffffffffffffffffffffffffffffffffffffffffffffffffffffffffffffffffffffffffffffffffffffffffffffffffffffffffffffffffffffffffffffffffffffffffA">
                                      <p:cBhvr>
                                        <p:cTn id="4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139 1.11111E-6 C -0.00121 -0.00208 -0.00017 -0.00347 -0.00034 -0.00509 C -0.00086 -0.00671 -0.00208 -0.00718 -0.00295 -0.0081 C -0.0085 -0.01852 -0.01041 -0.0257 -0.01996 -0.02986 C -0.01961 -0.03403 -0.01875 -0.04468 -0.01649 -0.04861 C -0.01389 -0.05324 -0.00746 -0.05394 -0.00382 -0.05486 C 0.00035 -0.06042 0.00087 -0.06945 0.00313 -0.07685 C 0.00365 -0.0787 0.00365 -0.08079 0.00434 -0.08287 C 0.00469 -0.08588 0.00677 -0.09213 0.00677 -0.0919 C 0.00452 -0.09954 0.00018 -0.10232 -0.0052 -0.10463 C -0.01076 -0.11273 -0.01684 -0.10741 -0.02343 -0.10463 C -0.03125 -0.12083 -0.02031 -0.14283 -0.03593 -0.15 C -0.03698 -0.1507 -0.0375 -0.15278 -0.03854 -0.15301 C -0.04409 -0.15417 -0.05017 -0.15162 -0.05555 -0.15463 C -0.05798 -0.15602 -0.05555 -0.16296 -0.05798 -0.16412 C -0.05885 -0.16435 -0.06041 -0.16458 -0.06145 -0.16528 C -0.06232 -0.16713 -0.06267 -0.16852 -0.06371 -0.17014 C -0.06562 -0.17292 -0.06944 -0.17801 -0.06944 -0.17778 C -0.07083 -0.1831 -0.07222 -0.18634 -0.07517 -0.19028 C -0.07777 -0.20093 -0.07604 -0.19722 -0.07986 -0.20301 C -0.07951 -0.21019 -0.07986 -0.22593 -0.07639 -0.2338 C -0.07413 -0.23912 -0.06961 -0.24306 -0.06701 -0.24792 C -0.06666 -0.25139 -0.06423 -0.25417 -0.0651 -0.25741 C -0.06545 -0.25926 -0.06545 -0.26181 -0.06597 -0.26343 C -0.06666 -0.26551 -0.07083 -0.26898 -0.0717 -0.26968 C -0.07691 -0.27361 -0.08211 -0.27824 -0.08767 -0.28056 C -0.09305 -0.28773 -0.09774 -0.28843 -0.10503 -0.29005 C -0.10781 -0.2912 -0.11128 -0.29028 -0.11319 -0.29306 C -0.11458 -0.2956 -0.11389 -0.3 -0.11562 -0.30232 C -0.11614 -0.3037 -0.11701 -0.30463 -0.11788 -0.30556 C -0.11805 -0.30671 -0.11979 -0.31389 -0.11979 -0.31482 C -0.11979 -0.31968 -0.11892 -0.32408 -0.11892 -0.32847 " pathEditMode="relative" rAng="0" ptsTypes="fffffffffffffffffffffffffffffffA">
                                      <p:cBhvr>
                                        <p:cTn id="5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-164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191 -0.00115 C 0.00173 0.01875 0.01475 0.02292 0.02795 0.02917 C 0.04878 0.03913 0.07083 0.04514 0.09236 0.05209 C 0.10364 0.05973 0.12951 0.06158 0.12951 0.06181 C 0.14045 0.06088 0.15121 0.06112 0.16232 0.05973 C 0.16771 0.05903 0.18298 0.05209 0.18802 0.04838 C 0.20104 0.03889 0.18767 0.04514 0.19791 0.04075 C 0.20468 0.03125 0.19583 0.04283 0.21076 0.03125 C 0.21441 0.02848 0.21753 0.02477 0.22083 0.02153 C 0.22291 0.01945 0.22569 0.01945 0.22795 0.01783 C 0.23385 0.01343 0.23889 0.00672 0.24514 0.00255 C 0.24739 0.00093 0.25 0.00047 0.25225 -0.00115 C 0.26024 -0.00694 0.26337 -0.01712 0.27222 -0.02037 C 0.27569 -0.0324 0.2717 -0.02152 0.2835 -0.0375 C 0.28663 -0.04143 0.28958 -0.04791 0.29218 -0.05254 C 0.29479 -0.06342 0.29739 -0.07152 0.2993 -0.0831 C 0.29878 -0.09189 0.29913 -0.10092 0.29809 -0.10972 C 0.29618 -0.12592 0.28298 -0.14259 0.27656 -0.15555 C 0.27482 -0.15856 0.2717 -0.15949 0.26944 -0.16111 C 0.26198 -0.1662 0.2559 -0.17037 0.24809 -0.17268 C 0.2434 -0.17407 0.23368 -0.17638 0.23368 -0.17615 C 0.23073 -0.17569 0.22778 -0.17615 0.22517 -0.17453 C 0.22048 -0.17175 0.21996 -0.16388 0.21666 -0.15925 C 0.21423 -0.14444 0.21215 -0.14004 0.21076 -0.12314 C 0.21128 -0.1037 0.20972 -0.05972 0.22378 -0.0412 C 0.22604 -0.03171 0.23507 -0.02476 0.2408 -0.01828 C 0.25278 -0.00462 0.26666 0.0051 0.28229 0.01019 C 0.28993 0.01274 0.29757 0.01528 0.30503 0.01783 C 0.30712 0.01852 0.31093 0.01968 0.31093 0.01991 C 0.3184 0.02477 0.32187 0.0257 0.3309 0.02732 C 0.33732 0.0301 0.34409 0.03172 0.35052 0.03311 C 0.36857 0.03079 0.38107 0.03172 0.39653 0.02362 C 0.40173 0.01667 0.40798 0.00973 0.4151 0.00649 C 0.42343 -0.00486 0.41944 -0.00069 0.42656 -0.00694 C 0.43038 -0.01689 0.43159 -0.0243 0.43368 -0.03541 C 0.43316 -0.0405 0.43333 -0.04583 0.43229 -0.05069 C 0.43073 -0.05671 0.42153 -0.06365 0.41805 -0.06597 C 0.40989 -0.06527 0.40191 -0.06527 0.39375 -0.06412 C 0.38906 -0.06342 0.38663 -0.05833 0.38229 -0.05648 C 0.37343 -0.0449 0.36441 -0.03472 0.35521 -0.02407 C 0.35034 -0.01851 0.34496 -0.01527 0.34045 -0.00879 C 0.33524 0.00024 0.32812 0.00973 0.32378 0.01968 C 0.32031 0.02755 0.32083 0.03195 0.3151 0.03681 C 0.31354 0.04306 0.30451 0.06181 0.30087 0.06737 C 0.29965 0.07616 0.29878 0.08102 0.29514 0.0882 C 0.29357 0.09862 0.29114 0.10857 0.28941 0.11875 C 0.28646 0.15996 0.28576 0.20209 0.29218 0.2426 C 0.29409 0.2713 0.29566 0.30348 0.30798 0.32825 C 0.31163 0.34306 0.31927 0.35602 0.32656 0.36829 C 0.32899 0.38149 0.33941 0.38936 0.34514 0.4007 C 0.35243 0.41459 0.35903 0.4345 0.36927 0.44445 C 0.38125 0.47014 0.39791 0.49352 0.41371 0.51505 C 0.425 0.53033 0.43541 0.54931 0.44948 0.56065 C 0.46632 0.57431 0.48507 0.58403 0.50225 0.59676 C 0.51111 0.60325 0.51927 0.61088 0.52951 0.61413 C 0.53628 0.61621 0.53732 0.61505 0.54375 0.61783 C 0.55399 0.62223 0.56076 0.6257 0.57205 0.62732 C 0.58541 0.62663 0.59878 0.62755 0.61198 0.62547 C 0.61788 0.62454 0.62222 0.61922 0.62795 0.61783 C 0.63333 0.60741 0.62847 0.61528 0.63941 0.6044 C 0.64583 0.59792 0.64948 0.58889 0.65503 0.58172 C 0.65607 0.57848 0.65659 0.57524 0.65798 0.57223 C 0.65868 0.57014 0.66007 0.56852 0.66076 0.56644 C 0.66458 0.55695 0.66632 0.547 0.67083 0.53774 C 0.67135 0.5345 0.6717 0.53149 0.67205 0.52825 C 0.67343 0.5213 0.67656 0.50741 0.67656 0.50764 C 0.67708 0.50232 0.67795 0.49723 0.67795 0.49213 C 0.67795 0.46783 0.68264 0.37292 0.65798 0.34167 C 0.65573 0.33264 0.65052 0.32848 0.64653 0.32061 C 0.63298 0.29445 0.64166 0.30649 0.6335 0.29584 C 0.62882 0.28218 0.62014 0.27408 0.61198 0.26343 C 0.60121 0.24862 0.61163 0.25811 0.60225 0.25024 C 0.59357 0.2345 0.57882 0.22107 0.56666 0.21019 C 0.55208 0.197 0.53889 0.18056 0.52222 0.17223 C 0.5158 0.16343 0.50729 0.15926 0.49809 0.15695 C 0.49114 0.15024 0.48455 0.14838 0.47656 0.14538 C 0.46771 0.1463 0.45833 0.14375 0.45087 0.14931 C 0.44618 0.15278 0.44166 0.16343 0.43784 0.16829 C 0.43628 0.1757 0.43489 0.18241 0.43229 0.18936 C 0.4283 0.22246 0.42639 0.2595 0.44514 0.2845 C 0.44965 0.30348 0.46528 0.31297 0.47795 0.32061 C 0.50764 0.3382 0.53975 0.34838 0.57205 0.35301 C 0.63455 0.35047 0.60347 0.35764 0.62795 0.34538 C 0.63871 0.33125 0.63403 0.3382 0.64236 0.32454 C 0.64427 0.31621 0.64687 0.31042 0.65087 0.30348 C 0.65573 0.28426 0.66111 0.26227 0.66788 0.24445 C 0.66927 0.23403 0.66996 0.22547 0.67378 0.21598 C 0.67587 0.20463 0.67552 0.19399 0.67951 0.18357 C 0.68003 0.18102 0.68003 0.17848 0.6809 0.17593 C 0.68159 0.17338 0.68298 0.17107 0.68368 0.16829 C 0.68889 0.14468 0.68125 0.16737 0.68802 0.14931 C 0.68923 0.14051 0.6901 0.13565 0.69375 0.12825 C 0.69583 0.11945 0.69722 0.11042 0.70225 0.10348 C 0.70555 0.09051 0.70312 0.09514 0.70798 0.0882 C 0.7125 0.07385 0.71649 0.06112 0.72517 0.05024 C 0.72916 0.03936 0.73507 0.03635 0.74062 0.02732 C 0.75364 0.00764 0.76944 -0.00254 0.78784 -0.01064 C 0.80034 -0.00995 0.81284 -0.00995 0.82517 -0.00879 C 0.83073 -0.00833 0.8368 -0.00277 0.84218 -0.00115 C 0.84774 0.00371 0.8533 0.00741 0.85937 0.01019 C 0.86475 0.01737 0.86979 0.02292 0.87656 0.02732 C 0.8809 0.03588 0.88732 0.04051 0.89236 0.04838 C 0.91111 0.07778 0.90312 0.06667 0.91493 0.08264 C 0.91753 0.09445 0.92378 0.10602 0.92795 0.1169 C 0.92899 0.11945 0.9309 0.12454 0.9309 0.12477 C 0.93281 0.13797 0.93576 0.15186 0.93923 0.16459 C 0.94392 0.20186 0.94514 0.24237 0.92951 0.275 C 0.92708 0.29028 0.91076 0.32153 0.89809 0.3301 C 0.89444 0.33241 0.89028 0.33311 0.88663 0.33403 C 0.86944 0.32963 0.85729 0.3088 0.8408 0.30163 C 0.83437 0.29306 0.8276 0.28635 0.82222 0.27686 C 0.82309 0.22269 0.81597 0.17454 0.83524 0.12825 C 0.8401 0.11644 0.84271 0.10301 0.85225 0.09584 C 0.85972 0.09028 0.86823 0.08797 0.87656 0.08635 C 0.8908 0.08774 0.90521 0.08774 0.91944 0.09028 C 0.93837 0.09352 0.95052 0.11899 0.96805 0.12639 C 0.97396 0.13473 0.98055 0.14422 0.98802 0.14931 C 0.98941 0.15186 0.99045 0.15487 0.99236 0.15695 C 0.9934 0.15811 0.99548 0.15741 0.99653 0.1588 C 1.00069 0.16482 1.01406 0.19075 1.01666 0.19885 C 1.02014 0.21065 1.02413 0.22223 1.03073 0.23125 C 1.03455 0.24653 1.03732 0.24514 1.04375 0.25788 C 1.04826 0.26713 1.05087 0.27385 1.05798 0.28079 C 1.06007 0.28936 1.06284 0.28774 1.06666 0.29399 C 1.06753 0.29584 1.06805 0.29838 1.06944 0.29977 C 1.07048 0.30093 1.07239 0.30093 1.07378 0.30163 C 1.07968 0.30996 1.08871 0.31528 1.09653 0.32061 C 1.10052 0.32338 1.10937 0.32639 1.10937 0.32663 C 1.11545 0.33403 1.12448 0.33473 1.13229 0.33774 C 1.14305 0.3419 1.15121 0.34514 1.16232 0.34746 C 1.17135 0.3551 1.17534 0.35348 1.18802 0.35487 C 1.20416 0.35417 1.22048 0.35533 1.23646 0.35301 C 1.23854 0.35278 1.23906 0.34885 1.24062 0.34746 C 1.24236 0.34607 1.24444 0.34607 1.24653 0.34538 C 1.25364 0.33612 1.26267 0.3301 1.27083 0.32269 C 1.27604 0.31227 1.28246 0.30301 1.28663 0.29213 C 1.28923 0.27408 1.28611 0.29121 1.29236 0.27107 C 1.29705 0.25625 1.29236 0.2632 1.29791 0.25602 C 1.30764 0.22963 1.30798 0.22639 1.30798 0.19306 " pathEditMode="relative" rAng="0" ptsTypes="ffffffffffffffffffffffffffffffffffffffffffffffffffffffffffffffffffffffffffffffffffffffffffffffffffffffffffffffffffffffffffffffffffffffffffA">
                                      <p:cBhvr>
                                        <p:cTn id="5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500" y="227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1.66667E-6 2.96296E-6 C 0.00261 -0.01019 0.00191 -0.00232 -0.00434 -0.01528 C -0.01128 -0.02986 -0.01649 -0.04537 -0.02864 -0.05324 C -0.03246 -0.06111 -0.03906 -0.06644 -0.04583 -0.06852 C -0.05382 -0.07963 -0.07013 -0.08635 -0.08142 -0.08959 C -0.08819 -0.09514 -0.09184 -0.09537 -0.1 -0.09699 C -0.11545 -0.10394 -0.13142 -0.10278 -0.14722 -0.09699 C -0.1592 -0.08681 -0.14305 -0.09954 -0.15711 -0.09144 C -0.16493 -0.08681 -0.17274 -0.08033 -0.18003 -0.07431 C -0.19218 -0.06435 -0.19913 -0.05255 -0.21302 -0.0456 C -0.21927 -0.03727 -0.23055 -0.03218 -0.23854 -0.02662 C -0.24062 -0.02523 -0.24218 -0.02246 -0.24427 -0.02084 C -0.26232 -0.00718 -0.28941 0.00277 -0.31007 0.00578 C -0.31892 0.01759 -0.34184 0.01504 -0.35434 0.01713 C -0.36076 0.01574 -0.36649 0.01365 -0.37291 0.01157 C -0.38611 0.00254 -0.39513 -0.0088 -0.40573 -0.02292 C -0.40868 -0.02685 -0.41267 -0.02871 -0.41579 -0.03241 C -0.42222 -0.04028 -0.4243 -0.04792 -0.42864 -0.05718 C -0.44166 -0.08426 -0.45329 -0.10973 -0.45868 -0.14098 C -0.46059 -0.17037 -0.4618 -0.18403 -0.46007 -0.21713 C -0.45989 -0.22037 -0.46007 -0.22385 -0.45868 -0.22662 C -0.45295 -0.23843 -0.44253 -0.24398 -0.43437 -0.25139 C -0.42291 -0.25023 -0.41145 -0.24931 -0.4 -0.24769 C -0.39548 -0.24699 -0.39479 -0.24375 -0.39149 -0.24005 C -0.38888 -0.23727 -0.38507 -0.23426 -0.38298 -0.23033 C -0.37934 -0.22315 -0.37899 -0.21551 -0.3743 -0.20949 C -0.37274 -0.20139 -0.37013 -0.19468 -0.36857 -0.18658 C -0.36961 -0.16366 -0.36979 -0.14074 -0.37152 -0.11806 C -0.37239 -0.10857 -0.37552 -0.10834 -0.37864 -0.10093 C -0.37986 -0.09792 -0.38003 -0.09422 -0.38142 -0.09144 C -0.38385 -0.08611 -0.38819 -0.08426 -0.39149 -0.07986 C -0.39948 -0.06922 -0.40607 -0.05834 -0.41718 -0.0551 C -0.42986 -0.0426 -0.42413 -0.0456 -0.43298 -0.0419 C -0.43541 -0.03959 -0.4375 -0.03635 -0.44027 -0.03426 C -0.44479 -0.03056 -0.45086 -0.03172 -0.45573 -0.02848 C -0.46614 -0.02153 -0.47829 -0.01551 -0.4901 -0.0132 C -0.49948 -0.01135 -0.51857 -0.00949 -0.51857 -0.00949 C -0.53003 -0.01019 -0.54149 -0.00996 -0.55295 -0.01135 C -0.5625 -0.0125 -0.56788 -0.01968 -0.57569 -0.02477 C -0.58107 -0.02824 -0.58698 -0.02917 -0.59288 -0.03033 C -0.60625 -0.04375 -0.59062 -0.02963 -0.60573 -0.03797 C -0.61579 -0.04352 -0.62326 -0.05185 -0.63316 -0.05718 C -0.64149 -0.06829 -0.63819 -0.06297 -0.64288 -0.07223 C -0.64427 -0.07871 -0.64583 -0.08496 -0.64722 -0.09144 C -0.64826 -0.09514 -0.65 -0.10278 -0.65 -0.10278 C -0.64895 -0.13727 -0.65347 -0.20116 -0.63454 -0.23611 C -0.63125 -0.25324 -0.63593 -0.23588 -0.62882 -0.24769 C -0.62777 -0.24931 -0.62795 -0.25162 -0.62743 -0.25324 C -0.62326 -0.26227 -0.6125 -0.26598 -0.60573 -0.27037 C -0.59722 -0.26968 -0.58854 -0.26968 -0.58003 -0.26852 C -0.57361 -0.26783 -0.57691 -0.26644 -0.57291 -0.26088 C -0.5684 -0.25463 -0.5618 -0.25185 -0.55711 -0.2456 C -0.55329 -0.24051 -0.55243 -0.23357 -0.54861 -0.22848 C -0.5427 -0.19653 -0.53802 -0.15973 -0.55295 -0.13148 C -0.55538 -0.12153 -0.56805 -0.10278 -0.5743 -0.09699 C -0.57864 -0.08889 -0.58281 -0.08426 -0.5901 -0.08195 C -0.59757 -0.07153 -0.60868 -0.06505 -0.61857 -0.05903 C -0.62361 -0.05602 -0.62777 -0.05047 -0.63316 -0.04769 C -0.6375 -0.04537 -0.6427 -0.04584 -0.64722 -0.04375 C -0.65625 -0.03982 -0.66336 -0.0331 -0.67291 -0.03033 C -0.68038 -0.02801 -0.68819 -0.02848 -0.69583 -0.02662 C -0.70538 -0.02431 -0.71475 -0.0213 -0.7243 -0.01898 C -0.75017 -0.02107 -0.77343 -0.02338 -0.79861 -0.02662 C -0.80191 -0.02848 -0.8052 -0.03102 -0.80868 -0.03241 C -0.81562 -0.03496 -0.83003 -0.03797 -0.83003 -0.03797 C -0.83941 -0.04445 -0.84913 -0.04723 -0.85868 -0.05324 C -0.86632 -0.05787 -0.87378 -0.06505 -0.88142 -0.06852 C -0.89566 -0.08334 -0.88975 -0.07801 -0.89861 -0.08565 C -0.89965 -0.0875 -0.90034 -0.08982 -0.90156 -0.09144 C -0.9052 -0.09676 -0.90972 -0.10093 -0.91284 -0.10672 C -0.91823 -0.11667 -0.92118 -0.1257 -0.92725 -0.13519 C -0.9335 -0.15556 -0.93836 -0.17871 -0.94583 -0.19815 C -0.94757 -0.20764 -0.95086 -0.2176 -0.95573 -0.22477 C -0.96614 -0.26644 -1.00607 -0.29723 -1.03142 -0.31806 C -1.05781 -0.33982 -1.08645 -0.36135 -1.11718 -0.36945 C -1.13316 -0.37848 -1.15017 -0.38473 -1.16718 -0.38843 C -1.18229 -0.39885 -1.20034 -0.40301 -1.21718 -0.40556 C -1.22534 -0.4044 -1.2335 -0.40394 -1.24149 -0.40185 C -1.24652 -0.40047 -1.25156 -0.38658 -1.25156 -0.38658 C -1.25329 -0.37963 -1.25538 -0.37269 -1.25711 -0.36574 C -1.25573 -0.33218 -1.25468 -0.29838 -1.25295 -0.26482 C -1.25191 -0.2456 -1.24444 -0.23195 -1.23854 -0.21528 C -1.23559 -0.20695 -1.23402 -0.1963 -1.23003 -0.18843 C -1.22239 -0.17315 -1.21527 -0.16412 -1.20573 -0.15232 C -1.19826 -0.14306 -1.19166 -0.1301 -1.18142 -0.1257 C -1.17951 -0.12385 -1.17777 -0.12153 -1.17569 -0.11991 C -1.17291 -0.11783 -1.16979 -0.11667 -1.16718 -0.11435 C -1.16545 -0.11273 -1.16458 -0.10996 -1.16284 -0.10857 C -1.15573 -0.10255 -1.14236 -0.09398 -1.13454 -0.09144 C -1.11666 -0.07986 -1.12482 -0.08473 -1.11007 -0.07616 C -1.10295 -0.07199 -1.09479 -0.07246 -1.08715 -0.07037 C -1.06649 -0.06482 -1.04548 -0.06158 -1.0243 -0.05718 C -0.97465 -0.0588 -0.98177 -0.05556 -0.95434 -0.06273 C -0.94201 -0.07269 -0.92864 -0.08079 -0.91579 -0.08959 C -0.91128 -0.09815 -0.90434 -0.1051 -0.89861 -0.11227 C -0.89774 -0.11482 -0.89704 -0.1176 -0.89583 -0.11991 C -0.89461 -0.12223 -0.89236 -0.12315 -0.89149 -0.1257 C -0.89045 -0.12848 -0.89097 -0.13218 -0.8901 -0.13519 C -0.88941 -0.13727 -0.88819 -0.13912 -0.88715 -0.14098 C -0.8842 -0.15301 -0.8809 -0.16482 -0.87864 -0.17709 C -0.87951 -0.19422 -0.87968 -0.21158 -0.88142 -0.22848 C -0.88159 -0.23033 -0.88368 -0.23079 -0.88437 -0.23241 C -0.89045 -0.24445 -0.89357 -0.25139 -0.90434 -0.25718 C -0.92343 -0.26736 -0.94079 -0.27732 -0.96145 -0.27986 C -0.971 -0.28264 -0.98055 -0.28449 -0.9901 -0.2875 C -1.02361 -0.28611 -1.02361 -0.28658 -1.04583 -0.28195 C -1.04791 -0.28056 -1.04965 -0.2794 -1.05173 -0.27801 C -1.05451 -0.2757 -1.05711 -0.27269 -1.06007 -0.27037 C -1.06649 -0.26551 -1.06284 -0.27223 -1.06996 -0.26482 C -1.08229 -0.25185 -1.07222 -0.25741 -1.08142 -0.25324 C -1.08281 -0.25139 -1.0842 -0.24931 -1.08576 -0.24769 C -1.08854 -0.24491 -1.09166 -0.24306 -1.09427 -0.24005 C -1.10781 -0.22477 -1.10104 -0.23148 -1.10868 -0.21713 C -1.11284 -0.20903 -1.11979 -0.20185 -1.1243 -0.19422 C -1.13107 -0.1831 -1.1342 -0.17084 -1.14288 -0.16181 C -1.15052 -0.14213 -1.14097 -0.16366 -1.15 -0.15047 C -1.15781 -0.13912 -1.16336 -0.12709 -1.17152 -0.11621 C -1.17586 -0.11042 -1.17864 -0.10278 -1.18298 -0.09699 C -1.19566 -0.0801 -1.21007 -0.0676 -1.22725 -0.06088 C -1.23611 -0.05301 -1.24305 -0.0544 -1.25434 -0.05324 C -1.29913 -0.0551 -1.28784 -0.04283 -1.30573 -0.06667 " pathEditMode="relative" ptsTypes="ffffffffffffffffffffffffffffffffffffffffffffffffffffffffffffffffffffffffffffffffffffffffffffffffffffffffffffffffffffffffA">
                                      <p:cBhvr>
                                        <p:cTn id="5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6696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5" grpId="0"/>
      <p:bldP spid="7" grpId="0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_CherryLimeaide_06.jpg">
            <a:extLst>
              <a:ext uri="{FF2B5EF4-FFF2-40B4-BE49-F238E27FC236}">
                <a16:creationId xmlns:a16="http://schemas.microsoft.com/office/drawing/2014/main" id="{5FB3D95E-86E6-425F-A58C-5DFE3CAD7B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5E1C3E-981E-4070-A2F6-75CF66D63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1143000"/>
            <a:ext cx="792956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 i="1">
                <a:solidFill>
                  <a:srgbClr val="000099"/>
                </a:solidFill>
                <a:latin typeface="Constantia" panose="02030602050306030303" pitchFamily="18" charset="0"/>
              </a:rPr>
              <a:t> Некоторые люди думают, что Бога нет, так как не могут увидеть  Его своими глазами, не могут пощупать руками,</a:t>
            </a:r>
          </a:p>
          <a:p>
            <a:pPr algn="ctr" eaLnBrk="1" hangingPunct="1"/>
            <a:r>
              <a:rPr lang="ru-RU" altLang="en-US" b="1" i="1">
                <a:solidFill>
                  <a:srgbClr val="000099"/>
                </a:solidFill>
                <a:latin typeface="Constantia" panose="02030602050306030303" pitchFamily="18" charset="0"/>
              </a:rPr>
              <a:t> не слышат Его голос. </a:t>
            </a:r>
          </a:p>
          <a:p>
            <a:pPr algn="ctr" eaLnBrk="1" hangingPunct="1"/>
            <a:endParaRPr lang="ru-RU" altLang="en-US" b="1" i="1">
              <a:solidFill>
                <a:srgbClr val="000099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b="1" i="1">
                <a:solidFill>
                  <a:srgbClr val="000099"/>
                </a:solidFill>
                <a:latin typeface="Constantia" panose="02030602050306030303" pitchFamily="18" charset="0"/>
              </a:rPr>
              <a:t>Но на земле существует много вещей, которые тоже нельзя увидеть. Например, флаг трепещет на ветру. </a:t>
            </a:r>
          </a:p>
          <a:p>
            <a:pPr algn="ctr" eaLnBrk="1" hangingPunct="1"/>
            <a:r>
              <a:rPr lang="ru-RU" altLang="en-US" b="1" i="1">
                <a:solidFill>
                  <a:srgbClr val="000099"/>
                </a:solidFill>
                <a:latin typeface="Constantia" panose="02030602050306030303" pitchFamily="18" charset="0"/>
              </a:rPr>
              <a:t>Мы видим флаг, но не видим ветер .</a:t>
            </a:r>
          </a:p>
          <a:p>
            <a:pPr algn="ctr" eaLnBrk="1" hangingPunct="1"/>
            <a:endParaRPr lang="ru-RU" altLang="en-US" b="1" i="1">
              <a:solidFill>
                <a:srgbClr val="000099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b="1" i="1">
                <a:solidFill>
                  <a:srgbClr val="000099"/>
                </a:solidFill>
                <a:latin typeface="Constantia" panose="02030602050306030303" pitchFamily="18" charset="0"/>
              </a:rPr>
              <a:t>Или нам снятся сны , а  на следующее утро мы можем  только рассказать то, что нам снилось , но не можем показать это. </a:t>
            </a:r>
          </a:p>
          <a:p>
            <a:pPr algn="ctr" eaLnBrk="1" hangingPunct="1"/>
            <a:r>
              <a:rPr lang="ru-RU" altLang="en-US" b="1" i="1">
                <a:solidFill>
                  <a:srgbClr val="000099"/>
                </a:solidFill>
                <a:latin typeface="Constantia" panose="02030602050306030303" pitchFamily="18" charset="0"/>
              </a:rPr>
              <a:t>Но сны ведь существуют. </a:t>
            </a:r>
          </a:p>
          <a:p>
            <a:pPr algn="ctr" eaLnBrk="1" hangingPunct="1"/>
            <a:endParaRPr lang="ru-RU" altLang="en-US" b="1" i="1">
              <a:solidFill>
                <a:srgbClr val="000099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b="1" i="1">
                <a:solidFill>
                  <a:srgbClr val="000099"/>
                </a:solidFill>
                <a:latin typeface="Constantia" panose="02030602050306030303" pitchFamily="18" charset="0"/>
              </a:rPr>
              <a:t>Так  же и Бог.   Мы не видим Его , но Он существует....    </a:t>
            </a:r>
          </a:p>
          <a:p>
            <a:pPr algn="ctr" eaLnBrk="1" hangingPunct="1"/>
            <a:endParaRPr lang="ru-RU" altLang="en-US">
              <a:latin typeface="Constantia" panose="02030602050306030303" pitchFamily="18" charset="0"/>
            </a:endParaRPr>
          </a:p>
          <a:p>
            <a:pPr eaLnBrk="1" hangingPunct="1"/>
            <a:r>
              <a:rPr lang="ru-RU" altLang="en-US">
                <a:latin typeface="Constantia" panose="02030602050306030303" pitchFamily="18" charset="0"/>
              </a:rPr>
              <a:t>                  </a:t>
            </a:r>
            <a:endParaRPr lang="en-US" altLang="en-US">
              <a:latin typeface="Constantia" panose="02030602050306030303" pitchFamily="18" charset="0"/>
            </a:endParaRPr>
          </a:p>
          <a:p>
            <a:pPr eaLnBrk="1" hangingPunct="1"/>
            <a:r>
              <a:rPr lang="ru-RU" altLang="en-US">
                <a:latin typeface="Constantia" panose="02030602050306030303" pitchFamily="18" charset="0"/>
              </a:rPr>
              <a:t>          </a:t>
            </a:r>
            <a:endParaRPr lang="en-US" altLang="en-US">
              <a:latin typeface="Constantia" panose="0203060205030603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1BA27-00BC-49E2-820D-B67D0AF0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05C9340-D660-4EA3-916C-87BDFB95A68B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10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2EA44B2D-E65E-4A54-92AE-47E0DBF42DF7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8A5101-1DCA-4A3B-8506-F75458851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F2CBF3-F972-4369-9BE1-8362B612CADA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11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11" name="Picture 10" descr="RR_CherryLimeaide_06.jpg">
            <a:extLst>
              <a:ext uri="{FF2B5EF4-FFF2-40B4-BE49-F238E27FC236}">
                <a16:creationId xmlns:a16="http://schemas.microsoft.com/office/drawing/2014/main" id="{331F3E3D-66FF-4BDF-A42E-7E329FD0F4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61A41-7A54-49D2-8144-9EF1FFCCAF09}"/>
              </a:ext>
            </a:extLst>
          </p:cNvPr>
          <p:cNvSpPr txBox="1">
            <a:spLocks/>
          </p:cNvSpPr>
          <p:nvPr/>
        </p:nvSpPr>
        <p:spPr>
          <a:xfrm>
            <a:off x="457200" y="214313"/>
            <a:ext cx="8258175" cy="7239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>
                <a:solidFill>
                  <a:srgbClr val="000099"/>
                </a:solidFill>
                <a:latin typeface="Comic Sans MS" pitchFamily="66" charset="0"/>
                <a:cs typeface="+mn-cs"/>
              </a:rPr>
              <a:t>Как же нам узнать какой Бог, какой Его характер?</a:t>
            </a:r>
            <a:endParaRPr lang="en-US" sz="2400" b="1" dirty="0">
              <a:solidFill>
                <a:srgbClr val="000099"/>
              </a:solidFill>
              <a:latin typeface="Comic Sans MS" pitchFamily="66" charset="0"/>
              <a:ea typeface="+mj-ea"/>
              <a:cs typeface="Times New Roman" pitchFamily="18" charset="0"/>
            </a:endParaRPr>
          </a:p>
        </p:txBody>
      </p:sp>
      <p:pic>
        <p:nvPicPr>
          <p:cNvPr id="13" name="START.WAV">
            <a:hlinkClick r:id="" action="ppaction://media"/>
            <a:extLst>
              <a:ext uri="{FF2B5EF4-FFF2-40B4-BE49-F238E27FC236}">
                <a16:creationId xmlns:a16="http://schemas.microsoft.com/office/drawing/2014/main" id="{DE262716-0C2A-4A2E-AA31-09FF89953A65}"/>
              </a:ext>
            </a:extLst>
          </p:cNvPr>
          <p:cNvPicPr>
            <a:picLocks noRot="1" noChangeAspect="1"/>
          </p:cNvPicPr>
          <p:nvPr>
            <a:wavAudioFile r:embed="rId1" name="START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0987retyu.tif">
            <a:extLst>
              <a:ext uri="{FF2B5EF4-FFF2-40B4-BE49-F238E27FC236}">
                <a16:creationId xmlns:a16="http://schemas.microsoft.com/office/drawing/2014/main" id="{76A2FD8A-6DE2-420D-A337-D6CDBEEA419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049588"/>
            <a:ext cx="3862387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LORIT.WAV">
            <a:hlinkClick r:id="" action="ppaction://media"/>
            <a:extLst>
              <a:ext uri="{FF2B5EF4-FFF2-40B4-BE49-F238E27FC236}">
                <a16:creationId xmlns:a16="http://schemas.microsoft.com/office/drawing/2014/main" id="{E8ED3C7D-C68E-44B6-B3F7-7AA08D4958FF}"/>
              </a:ext>
            </a:extLst>
          </p:cNvPr>
          <p:cNvPicPr>
            <a:picLocks noRot="1" noChangeAspect="1"/>
          </p:cNvPicPr>
          <p:nvPr>
            <a:wavAudioFile r:embed="rId2" name="COLORIT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36433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1EE46C0-1E64-4F4E-90B0-4B4385CF3CFE}"/>
              </a:ext>
            </a:extLst>
          </p:cNvPr>
          <p:cNvCxnSpPr/>
          <p:nvPr/>
        </p:nvCxnSpPr>
        <p:spPr>
          <a:xfrm rot="5400000" flipH="1" flipV="1">
            <a:off x="1859756" y="3142457"/>
            <a:ext cx="714375" cy="1588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B8E2D1F-E03F-43EE-B347-75A68B8BD68A}"/>
              </a:ext>
            </a:extLst>
          </p:cNvPr>
          <p:cNvSpPr/>
          <p:nvPr/>
        </p:nvSpPr>
        <p:spPr>
          <a:xfrm>
            <a:off x="965200" y="1000125"/>
            <a:ext cx="2357438" cy="1714500"/>
          </a:xfrm>
          <a:prstGeom prst="ellipse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F4D3CF-D28E-4B28-94F4-E447BE6DD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950" y="1497013"/>
            <a:ext cx="1785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>
                <a:solidFill>
                  <a:srgbClr val="000099"/>
                </a:solidFill>
                <a:latin typeface="Constantia" panose="02030602050306030303" pitchFamily="18" charset="0"/>
              </a:rPr>
              <a:t>Маленький</a:t>
            </a:r>
          </a:p>
          <a:p>
            <a:pPr algn="ctr" eaLnBrk="1" hangingPunct="1"/>
            <a:r>
              <a:rPr lang="ru-RU" altLang="en-US" b="1">
                <a:solidFill>
                  <a:srgbClr val="000099"/>
                </a:solidFill>
                <a:latin typeface="Constantia" panose="02030602050306030303" pitchFamily="18" charset="0"/>
              </a:rPr>
              <a:t>художник</a:t>
            </a:r>
            <a:endParaRPr lang="en-US" altLang="en-US" b="1">
              <a:solidFill>
                <a:srgbClr val="000099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Picture 18" descr="7659uh copy.tif">
            <a:extLst>
              <a:ext uri="{FF2B5EF4-FFF2-40B4-BE49-F238E27FC236}">
                <a16:creationId xmlns:a16="http://schemas.microsoft.com/office/drawing/2014/main" id="{01729CE0-9371-42E0-8EBF-6D47615C76E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857250"/>
            <a:ext cx="278606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QUEST1.WAV">
            <a:hlinkClick r:id="" action="ppaction://media"/>
            <a:extLst>
              <a:ext uri="{FF2B5EF4-FFF2-40B4-BE49-F238E27FC236}">
                <a16:creationId xmlns:a16="http://schemas.microsoft.com/office/drawing/2014/main" id="{98DA2A76-C95C-47A2-B0C7-F207C0723127}"/>
              </a:ext>
            </a:extLst>
          </p:cNvPr>
          <p:cNvPicPr>
            <a:picLocks noRot="1" noChangeAspect="1"/>
          </p:cNvPicPr>
          <p:nvPr>
            <a:wavAudioFile r:embed="rId3" name="QUEST1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286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9876re.tif">
            <a:extLst>
              <a:ext uri="{FF2B5EF4-FFF2-40B4-BE49-F238E27FC236}">
                <a16:creationId xmlns:a16="http://schemas.microsoft.com/office/drawing/2014/main" id="{E9FB8597-AB6D-40B0-B9B4-2118BE51A5A0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081338"/>
            <a:ext cx="392906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OLORIT.WAV">
            <a:hlinkClick r:id="" action="ppaction://media"/>
            <a:extLst>
              <a:ext uri="{FF2B5EF4-FFF2-40B4-BE49-F238E27FC236}">
                <a16:creationId xmlns:a16="http://schemas.microsoft.com/office/drawing/2014/main" id="{FF121A9B-AA48-4214-844E-0E0E22A1588F}"/>
              </a:ext>
            </a:extLst>
          </p:cNvPr>
          <p:cNvPicPr>
            <a:picLocks noRot="1" noChangeAspect="1"/>
          </p:cNvPicPr>
          <p:nvPr>
            <a:wavAudioFile r:embed="rId2" name="COLORIT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37957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43567.tif">
            <a:extLst>
              <a:ext uri="{FF2B5EF4-FFF2-40B4-BE49-F238E27FC236}">
                <a16:creationId xmlns:a16="http://schemas.microsoft.com/office/drawing/2014/main" id="{F460E5C1-9BB4-43C1-9C24-BA3DC691C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642938"/>
            <a:ext cx="285750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QUEST1.WAV">
            <a:hlinkClick r:id="" action="ppaction://media"/>
            <a:extLst>
              <a:ext uri="{FF2B5EF4-FFF2-40B4-BE49-F238E27FC236}">
                <a16:creationId xmlns:a16="http://schemas.microsoft.com/office/drawing/2014/main" id="{89BB3B7D-1E5E-4DE6-8BA5-F64146575887}"/>
              </a:ext>
            </a:extLst>
          </p:cNvPr>
          <p:cNvPicPr>
            <a:picLocks noRot="1" noChangeAspect="1"/>
          </p:cNvPicPr>
          <p:nvPr>
            <a:wavAudioFile r:embed="rId3" name="QUEST1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3438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2456.tif">
            <a:extLst>
              <a:ext uri="{FF2B5EF4-FFF2-40B4-BE49-F238E27FC236}">
                <a16:creationId xmlns:a16="http://schemas.microsoft.com/office/drawing/2014/main" id="{0F9F6D85-9F23-486D-BB7A-B05CED05959C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214688"/>
            <a:ext cx="418147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COLORIT.WAV">
            <a:hlinkClick r:id="" action="ppaction://media"/>
            <a:extLst>
              <a:ext uri="{FF2B5EF4-FFF2-40B4-BE49-F238E27FC236}">
                <a16:creationId xmlns:a16="http://schemas.microsoft.com/office/drawing/2014/main" id="{B033E2F7-0027-4A49-B3BD-6397C69AE10D}"/>
              </a:ext>
            </a:extLst>
          </p:cNvPr>
          <p:cNvPicPr>
            <a:picLocks noRot="1" noChangeAspect="1"/>
          </p:cNvPicPr>
          <p:nvPr>
            <a:wavAudioFile r:embed="rId2" name="COLORIT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39481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tyui.tif">
            <a:extLst>
              <a:ext uri="{FF2B5EF4-FFF2-40B4-BE49-F238E27FC236}">
                <a16:creationId xmlns:a16="http://schemas.microsoft.com/office/drawing/2014/main" id="{2D864996-D35D-4AF8-9E84-CC49583E037B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714375"/>
            <a:ext cx="28575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QUEST1.WAV">
            <a:hlinkClick r:id="" action="ppaction://media"/>
            <a:extLst>
              <a:ext uri="{FF2B5EF4-FFF2-40B4-BE49-F238E27FC236}">
                <a16:creationId xmlns:a16="http://schemas.microsoft.com/office/drawing/2014/main" id="{1408FCED-51B1-46AA-9F4E-611FD71E9D4D}"/>
              </a:ext>
            </a:extLst>
          </p:cNvPr>
          <p:cNvPicPr>
            <a:picLocks noRot="1" noChangeAspect="1"/>
          </p:cNvPicPr>
          <p:nvPr>
            <a:wavAudioFile r:embed="rId3" name="QUEST1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35909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765.tif">
            <a:extLst>
              <a:ext uri="{FF2B5EF4-FFF2-40B4-BE49-F238E27FC236}">
                <a16:creationId xmlns:a16="http://schemas.microsoft.com/office/drawing/2014/main" id="{575765A2-0995-4F8E-AB6B-7B97188E688C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57188"/>
            <a:ext cx="3429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QUEST1.WAV">
            <a:hlinkClick r:id="" action="ppaction://media"/>
            <a:extLst>
              <a:ext uri="{FF2B5EF4-FFF2-40B4-BE49-F238E27FC236}">
                <a16:creationId xmlns:a16="http://schemas.microsoft.com/office/drawing/2014/main" id="{7902BF00-8D90-42BA-B1FF-31F91AC584BD}"/>
              </a:ext>
            </a:extLst>
          </p:cNvPr>
          <p:cNvPicPr>
            <a:picLocks noRot="1" noChangeAspect="1"/>
          </p:cNvPicPr>
          <p:nvPr>
            <a:wavAudioFile r:embed="rId3" name="QUEST1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3743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ijkl.tif">
            <a:extLst>
              <a:ext uri="{FF2B5EF4-FFF2-40B4-BE49-F238E27FC236}">
                <a16:creationId xmlns:a16="http://schemas.microsoft.com/office/drawing/2014/main" id="{328A67C8-4758-4262-A911-62E3430497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71500"/>
            <a:ext cx="3963987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QUEST1.WAV">
            <a:hlinkClick r:id="" action="ppaction://media"/>
            <a:extLst>
              <a:ext uri="{FF2B5EF4-FFF2-40B4-BE49-F238E27FC236}">
                <a16:creationId xmlns:a16="http://schemas.microsoft.com/office/drawing/2014/main" id="{E0FB3D00-BCB8-4260-86BF-11DF777C84FB}"/>
              </a:ext>
            </a:extLst>
          </p:cNvPr>
          <p:cNvPicPr>
            <a:picLocks noRot="1" noChangeAspect="1"/>
          </p:cNvPicPr>
          <p:nvPr>
            <a:wavAudioFile r:embed="rId3" name="QUEST1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3895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Untrt.tif">
            <a:extLst>
              <a:ext uri="{FF2B5EF4-FFF2-40B4-BE49-F238E27FC236}">
                <a16:creationId xmlns:a16="http://schemas.microsoft.com/office/drawing/2014/main" id="{4D644E13-984B-41BD-A7A7-473F6FE11BFA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5" y="2974975"/>
            <a:ext cx="51435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16A7605-8E83-4BDE-888E-5D41C058A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5091113"/>
            <a:ext cx="12144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600" b="1">
                <a:solidFill>
                  <a:srgbClr val="C00000"/>
                </a:solidFill>
                <a:latin typeface="Comic Sans MS" panose="030F0702030302020204" pitchFamily="66" charset="0"/>
              </a:rPr>
              <a:t>Видимое</a:t>
            </a:r>
            <a:endParaRPr lang="en-US" altLang="en-US" sz="16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535BBC-4EB3-4DB9-B938-9A70E4545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63" y="1143000"/>
            <a:ext cx="1428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600" b="1">
                <a:solidFill>
                  <a:srgbClr val="000099"/>
                </a:solidFill>
                <a:latin typeface="Comic Sans MS" panose="030F0702030302020204" pitchFamily="66" charset="0"/>
              </a:rPr>
              <a:t>Невидимое</a:t>
            </a:r>
            <a:endParaRPr lang="en-US" altLang="en-US" sz="1600" b="1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550111E7-1393-4000-969B-E041B10E9A76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4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5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45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52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45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45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5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10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showWhenStopped="0">
                <p:cTn id="10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showWhenStopped="0">
                <p:cTn id="1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showWhenStopped="0">
                <p:cTn id="1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showWhenStopped="0">
                <p:cTn id="1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showWhenStopped="0">
                <p:cTn id="1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showWhenStopped="0">
                <p:cTn id="1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showWhenStopped="0">
                <p:cTn id="1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2" grpId="0"/>
      <p:bldP spid="17" grpId="0" animBg="1"/>
      <p:bldP spid="18" grpId="0"/>
      <p:bldP spid="34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09BA5D-FD7B-49B3-99C4-B8CA5B21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05EF898-B4B9-419A-87DE-611147B3FD59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12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Picture 2" descr="RR_CherryLimeaide_06.jpg">
            <a:extLst>
              <a:ext uri="{FF2B5EF4-FFF2-40B4-BE49-F238E27FC236}">
                <a16:creationId xmlns:a16="http://schemas.microsoft.com/office/drawing/2014/main" id="{2692FB99-2DD9-49B8-A9DC-C6443C5478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8" name="Picture 4" descr="0987retyu.tif">
            <a:extLst>
              <a:ext uri="{FF2B5EF4-FFF2-40B4-BE49-F238E27FC236}">
                <a16:creationId xmlns:a16="http://schemas.microsoft.com/office/drawing/2014/main" id="{7EEF54A6-18FE-4A48-B397-84D92BDE71E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049588"/>
            <a:ext cx="3862387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153D4B2-5ABA-41FD-8B36-70E271CB52F9}"/>
              </a:ext>
            </a:extLst>
          </p:cNvPr>
          <p:cNvCxnSpPr/>
          <p:nvPr/>
        </p:nvCxnSpPr>
        <p:spPr>
          <a:xfrm rot="5400000" flipH="1" flipV="1">
            <a:off x="1859756" y="3142457"/>
            <a:ext cx="714375" cy="1588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E2AD2F5-19C9-457C-ADD7-1F325B104899}"/>
              </a:ext>
            </a:extLst>
          </p:cNvPr>
          <p:cNvSpPr/>
          <p:nvPr/>
        </p:nvSpPr>
        <p:spPr>
          <a:xfrm>
            <a:off x="965200" y="1000125"/>
            <a:ext cx="2357438" cy="1714500"/>
          </a:xfrm>
          <a:prstGeom prst="ellipse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1" name="TextBox 8">
            <a:extLst>
              <a:ext uri="{FF2B5EF4-FFF2-40B4-BE49-F238E27FC236}">
                <a16:creationId xmlns:a16="http://schemas.microsoft.com/office/drawing/2014/main" id="{702F51D0-32EF-49FD-816E-EB4257CDC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950" y="1497013"/>
            <a:ext cx="1785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>
                <a:solidFill>
                  <a:srgbClr val="000099"/>
                </a:solidFill>
                <a:latin typeface="Constantia" panose="02030602050306030303" pitchFamily="18" charset="0"/>
              </a:rPr>
              <a:t>Маленький</a:t>
            </a:r>
          </a:p>
          <a:p>
            <a:pPr algn="ctr" eaLnBrk="1" hangingPunct="1"/>
            <a:r>
              <a:rPr lang="ru-RU" altLang="en-US" b="1">
                <a:solidFill>
                  <a:srgbClr val="000099"/>
                </a:solidFill>
                <a:latin typeface="Constantia" panose="02030602050306030303" pitchFamily="18" charset="0"/>
              </a:rPr>
              <a:t>художник</a:t>
            </a:r>
            <a:endParaRPr lang="en-US" altLang="en-US" b="1">
              <a:solidFill>
                <a:srgbClr val="000099"/>
              </a:solidFill>
              <a:latin typeface="Constantia" panose="02030602050306030303" pitchFamily="18" charset="0"/>
            </a:endParaRPr>
          </a:p>
        </p:txBody>
      </p:sp>
      <p:pic>
        <p:nvPicPr>
          <p:cNvPr id="16392" name="Picture 9" descr="7659uh copy.tif">
            <a:extLst>
              <a:ext uri="{FF2B5EF4-FFF2-40B4-BE49-F238E27FC236}">
                <a16:creationId xmlns:a16="http://schemas.microsoft.com/office/drawing/2014/main" id="{84499A9E-8F7D-4544-8A30-99290399BEB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857250"/>
            <a:ext cx="278606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9876re.tif">
            <a:extLst>
              <a:ext uri="{FF2B5EF4-FFF2-40B4-BE49-F238E27FC236}">
                <a16:creationId xmlns:a16="http://schemas.microsoft.com/office/drawing/2014/main" id="{5232F584-2D13-49DC-BD7C-4E141790B91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081338"/>
            <a:ext cx="392906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3" descr="43567.tif">
            <a:extLst>
              <a:ext uri="{FF2B5EF4-FFF2-40B4-BE49-F238E27FC236}">
                <a16:creationId xmlns:a16="http://schemas.microsoft.com/office/drawing/2014/main" id="{83992FC8-D248-4DEE-9DAA-F8F0136A261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642938"/>
            <a:ext cx="285750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5" descr="2456.tif">
            <a:extLst>
              <a:ext uri="{FF2B5EF4-FFF2-40B4-BE49-F238E27FC236}">
                <a16:creationId xmlns:a16="http://schemas.microsoft.com/office/drawing/2014/main" id="{B2A37E15-D835-4D31-9CB9-2B0B72607FBF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214688"/>
            <a:ext cx="418147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7" descr="tyui.tif">
            <a:extLst>
              <a:ext uri="{FF2B5EF4-FFF2-40B4-BE49-F238E27FC236}">
                <a16:creationId xmlns:a16="http://schemas.microsoft.com/office/drawing/2014/main" id="{6D50E150-0E9D-4784-AD26-C70DAD0F7CF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714375"/>
            <a:ext cx="28575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9" descr="765.tif">
            <a:extLst>
              <a:ext uri="{FF2B5EF4-FFF2-40B4-BE49-F238E27FC236}">
                <a16:creationId xmlns:a16="http://schemas.microsoft.com/office/drawing/2014/main" id="{3B88C439-B14A-4FCB-B1A8-DB7B5869757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57188"/>
            <a:ext cx="3429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1" descr="ijkl.tif">
            <a:extLst>
              <a:ext uri="{FF2B5EF4-FFF2-40B4-BE49-F238E27FC236}">
                <a16:creationId xmlns:a16="http://schemas.microsoft.com/office/drawing/2014/main" id="{1C8E8EDE-229A-41A5-97B6-FDE6EC628A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71500"/>
            <a:ext cx="3963987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3" descr="Untrt.tif">
            <a:extLst>
              <a:ext uri="{FF2B5EF4-FFF2-40B4-BE49-F238E27FC236}">
                <a16:creationId xmlns:a16="http://schemas.microsoft.com/office/drawing/2014/main" id="{7D4EE6B5-640C-418B-9C15-9597F22A176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5" y="2974975"/>
            <a:ext cx="51435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0B88F29-2114-4039-9231-52AC734FC838}"/>
              </a:ext>
            </a:extLst>
          </p:cNvPr>
          <p:cNvSpPr txBox="1">
            <a:spLocks/>
          </p:cNvSpPr>
          <p:nvPr/>
        </p:nvSpPr>
        <p:spPr>
          <a:xfrm>
            <a:off x="457200" y="214313"/>
            <a:ext cx="8258175" cy="7239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>
                <a:solidFill>
                  <a:srgbClr val="000099"/>
                </a:solidFill>
                <a:latin typeface="Comic Sans MS" pitchFamily="66" charset="0"/>
                <a:cs typeface="+mn-cs"/>
              </a:rPr>
              <a:t>Как же нам узнать какой Бог, какой Его характер?</a:t>
            </a:r>
            <a:endParaRPr lang="en-US" sz="2400" b="1" dirty="0">
              <a:solidFill>
                <a:srgbClr val="000099"/>
              </a:solidFill>
              <a:latin typeface="Comic Sans MS" pitchFamily="66" charset="0"/>
              <a:ea typeface="+mj-ea"/>
              <a:cs typeface="Times New Roman" pitchFamily="18" charset="0"/>
            </a:endParaRPr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3B50F92B-8C25-449A-BFAF-DF6F4DBD0AC2}"/>
              </a:ext>
            </a:extLst>
          </p:cNvPr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lIns="0" t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941BF78-54E8-44F0-9890-210623ADD072}" type="slidenum">
              <a:rPr lang="en-US" altLang="en-US" sz="1200">
                <a:solidFill>
                  <a:srgbClr val="045C75"/>
                </a:solidFill>
                <a:latin typeface="Constantia" panose="02030602050306030303" pitchFamily="18" charset="0"/>
              </a:rPr>
              <a:pPr algn="r" eaLnBrk="1" hangingPunct="1"/>
              <a:t>12</a:t>
            </a:fld>
            <a:endParaRPr lang="en-US" altLang="en-US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1C89C31E-2C9D-4D2E-B73A-5A2715E6931D}"/>
              </a:ext>
            </a:extLst>
          </p:cNvPr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lIns="0" t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36EAC74-C65F-4B2C-9F20-8AD8EC1EFBF0}" type="slidenum">
              <a:rPr lang="en-US" altLang="en-US" sz="1200">
                <a:solidFill>
                  <a:srgbClr val="045C75"/>
                </a:solidFill>
                <a:latin typeface="Constantia" panose="02030602050306030303" pitchFamily="18" charset="0"/>
              </a:rPr>
              <a:pPr algn="r" eaLnBrk="1" hangingPunct="1"/>
              <a:t>12</a:t>
            </a:fld>
            <a:endParaRPr lang="en-US" altLang="en-US" sz="1200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30" name="Picture 29" descr="pijokkl.tif">
            <a:extLst>
              <a:ext uri="{FF2B5EF4-FFF2-40B4-BE49-F238E27FC236}">
                <a16:creationId xmlns:a16="http://schemas.microsoft.com/office/drawing/2014/main" id="{91BF1D37-6464-42B3-A12F-9AD5A418A18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3214688"/>
            <a:ext cx="4116388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CC6F7DF-A6DE-4333-A3AF-A0807255BE90}"/>
              </a:ext>
            </a:extLst>
          </p:cNvPr>
          <p:cNvCxnSpPr/>
          <p:nvPr/>
        </p:nvCxnSpPr>
        <p:spPr>
          <a:xfrm rot="5400000" flipH="1" flipV="1">
            <a:off x="6498431" y="3071019"/>
            <a:ext cx="714375" cy="1588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1CB501D-E8FD-4436-BE9E-25A0E6E0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63" y="1143000"/>
            <a:ext cx="1357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800" b="1">
                <a:solidFill>
                  <a:srgbClr val="C00000"/>
                </a:solidFill>
                <a:latin typeface="Constantia" panose="02030602050306030303" pitchFamily="18" charset="0"/>
              </a:rPr>
              <a:t>БОГ</a:t>
            </a:r>
            <a:endParaRPr lang="en-US" altLang="en-US" sz="2800" b="1">
              <a:solidFill>
                <a:srgbClr val="000099"/>
              </a:solidFill>
              <a:latin typeface="Constantia" panose="02030602050306030303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7BDEDB5-921E-4729-9878-62BFA655D85C}"/>
              </a:ext>
            </a:extLst>
          </p:cNvPr>
          <p:cNvSpPr/>
          <p:nvPr/>
        </p:nvSpPr>
        <p:spPr>
          <a:xfrm>
            <a:off x="5715000" y="857250"/>
            <a:ext cx="2357438" cy="17859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4" name="START.WAV">
            <a:hlinkClick r:id="" action="ppaction://media"/>
            <a:extLst>
              <a:ext uri="{FF2B5EF4-FFF2-40B4-BE49-F238E27FC236}">
                <a16:creationId xmlns:a16="http://schemas.microsoft.com/office/drawing/2014/main" id="{B174B6D7-9888-4A75-AD72-E1B593515857}"/>
              </a:ext>
            </a:extLst>
          </p:cNvPr>
          <p:cNvPicPr>
            <a:picLocks noRot="1" noChangeAspect="1"/>
          </p:cNvPicPr>
          <p:nvPr>
            <a:wavAudioFile r:embed="rId1" name="START.WAV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286125"/>
            <a:ext cx="366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8" name="TextBox 33">
            <a:extLst>
              <a:ext uri="{FF2B5EF4-FFF2-40B4-BE49-F238E27FC236}">
                <a16:creationId xmlns:a16="http://schemas.microsoft.com/office/drawing/2014/main" id="{05BD7AA5-80F9-4742-947D-B2CF84B5E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63" y="1143000"/>
            <a:ext cx="1428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600" b="1">
                <a:solidFill>
                  <a:srgbClr val="000099"/>
                </a:solidFill>
                <a:latin typeface="Comic Sans MS" panose="030F0702030302020204" pitchFamily="66" charset="0"/>
              </a:rPr>
              <a:t>Невидимое</a:t>
            </a:r>
            <a:endParaRPr lang="en-US" altLang="en-US" sz="1600" b="1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  <p:sp>
        <p:nvSpPr>
          <p:cNvPr id="16409" name="TextBox 34">
            <a:extLst>
              <a:ext uri="{FF2B5EF4-FFF2-40B4-BE49-F238E27FC236}">
                <a16:creationId xmlns:a16="http://schemas.microsoft.com/office/drawing/2014/main" id="{5722208E-6E69-4994-9438-404AC272F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5091113"/>
            <a:ext cx="12144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600" b="1">
                <a:solidFill>
                  <a:srgbClr val="C00000"/>
                </a:solidFill>
                <a:latin typeface="Comic Sans MS" panose="030F0702030302020204" pitchFamily="66" charset="0"/>
              </a:rPr>
              <a:t>Видимое</a:t>
            </a:r>
            <a:endParaRPr lang="en-US" altLang="en-US" sz="16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392D3F7B-41E4-4D30-BA3C-33EBFF6A253F}"/>
              </a:ext>
            </a:extLst>
          </p:cNvPr>
          <p:cNvSpPr/>
          <p:nvPr/>
        </p:nvSpPr>
        <p:spPr>
          <a:xfrm>
            <a:off x="3929063" y="2928938"/>
            <a:ext cx="1143000" cy="428625"/>
          </a:xfrm>
          <a:prstGeom prst="rightArrow">
            <a:avLst/>
          </a:prstGeom>
          <a:solidFill>
            <a:srgbClr val="0000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CF8EC0-465C-40B8-9EB9-F2BADE16F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938" y="1785938"/>
            <a:ext cx="12144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600" b="1">
                <a:solidFill>
                  <a:srgbClr val="002060"/>
                </a:solidFill>
                <a:latin typeface="Constantia" panose="02030602050306030303" pitchFamily="18" charset="0"/>
              </a:rPr>
              <a:t>ТВОРЕЦ</a:t>
            </a:r>
            <a:endParaRPr lang="en-US" altLang="en-US" sz="1600" b="1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39" name="GLIDE.WAV">
            <a:hlinkClick r:id="" action="ppaction://media"/>
            <a:extLst>
              <a:ext uri="{FF2B5EF4-FFF2-40B4-BE49-F238E27FC236}">
                <a16:creationId xmlns:a16="http://schemas.microsoft.com/office/drawing/2014/main" id="{072B8293-E6B4-4C83-9F7D-9BFDFE1DB9C1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ight Arrow 34">
            <a:extLst>
              <a:ext uri="{FF2B5EF4-FFF2-40B4-BE49-F238E27FC236}">
                <a16:creationId xmlns:a16="http://schemas.microsoft.com/office/drawing/2014/main" id="{97009F46-76DC-492A-8578-BCBD46E4A324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69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692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3" grpId="0" animBg="1"/>
      <p:bldP spid="37" grpId="0" animBg="1"/>
      <p:bldP spid="38" grpId="0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et.jpg">
            <a:extLst>
              <a:ext uri="{FF2B5EF4-FFF2-40B4-BE49-F238E27FC236}">
                <a16:creationId xmlns:a16="http://schemas.microsoft.com/office/drawing/2014/main" id="{B855628A-84C8-4A50-BC3C-DD6EF572995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27D6CDF-F921-4280-A9AC-B6F230A942B1}"/>
              </a:ext>
            </a:extLst>
          </p:cNvPr>
          <p:cNvSpPr/>
          <p:nvPr/>
        </p:nvSpPr>
        <p:spPr>
          <a:xfrm>
            <a:off x="714375" y="1071563"/>
            <a:ext cx="5357813" cy="3571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548147-CB24-42B7-90A9-5B4244621B7A}"/>
              </a:ext>
            </a:extLst>
          </p:cNvPr>
          <p:cNvSpPr/>
          <p:nvPr/>
        </p:nvSpPr>
        <p:spPr>
          <a:xfrm>
            <a:off x="3143250" y="1000125"/>
            <a:ext cx="5143500" cy="364331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6" descr="Untitled-1 copy.tif">
            <a:extLst>
              <a:ext uri="{FF2B5EF4-FFF2-40B4-BE49-F238E27FC236}">
                <a16:creationId xmlns:a16="http://schemas.microsoft.com/office/drawing/2014/main" id="{C78597CC-F328-4AD3-A4E7-4E94A2F5276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712913"/>
            <a:ext cx="335756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iiigbbjiiuug">
            <a:extLst>
              <a:ext uri="{FF2B5EF4-FFF2-40B4-BE49-F238E27FC236}">
                <a16:creationId xmlns:a16="http://schemas.microsoft.com/office/drawing/2014/main" id="{BAA574B9-0F40-4845-8FB7-F975CBE65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643063"/>
            <a:ext cx="1258887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789C3AFE-52A4-4BCF-BC6A-10172A540481}"/>
              </a:ext>
            </a:extLst>
          </p:cNvPr>
          <p:cNvSpPr/>
          <p:nvPr/>
        </p:nvSpPr>
        <p:spPr>
          <a:xfrm>
            <a:off x="2089150" y="3929063"/>
            <a:ext cx="5072063" cy="2714625"/>
          </a:xfrm>
          <a:prstGeom prst="triangle">
            <a:avLst>
              <a:gd name="adj" fmla="val 49545"/>
            </a:avLst>
          </a:prstGeom>
          <a:solidFill>
            <a:srgbClr val="15BD2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63067C-E8F6-489B-A7EF-81465EEEF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13" y="4191000"/>
            <a:ext cx="6269037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ЛЮДИ</a:t>
            </a:r>
          </a:p>
          <a:p>
            <a:pPr algn="ctr" eaLnBrk="1" hangingPunct="1"/>
            <a:endParaRPr lang="ru-RU" altLang="en-US" sz="1400" b="1" u="sng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ЖИВОТНЫЕ</a:t>
            </a:r>
          </a:p>
          <a:p>
            <a:pPr algn="ctr" eaLnBrk="1" hangingPunct="1"/>
            <a:endParaRPr lang="ru-RU" altLang="en-US" sz="1400" b="1" u="sng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РАСТЕНИЯ</a:t>
            </a:r>
          </a:p>
          <a:p>
            <a:pPr algn="ctr" eaLnBrk="1" hangingPunct="1"/>
            <a:endParaRPr lang="ru-RU" altLang="en-US" sz="1400" b="1" u="sng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МОЛЕКУЛЫ</a:t>
            </a:r>
          </a:p>
          <a:p>
            <a:pPr algn="ctr" eaLnBrk="1" hangingPunct="1"/>
            <a:endParaRPr lang="ru-RU" altLang="en-US" sz="1400" b="1" u="sng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АТОМЫ</a:t>
            </a:r>
          </a:p>
          <a:p>
            <a:pPr algn="ctr" eaLnBrk="1" hangingPunct="1"/>
            <a:endParaRPr lang="ru-RU" altLang="en-US" sz="1400" b="1" u="sng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ЧАСТИЦЫ</a:t>
            </a:r>
          </a:p>
          <a:p>
            <a:pPr eaLnBrk="1" hangingPunct="1"/>
            <a:endParaRPr lang="en-US" altLang="en-US">
              <a:latin typeface="Constantia" panose="02030602050306030303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6D45BFE-C25E-43CE-9B6E-FD8C0B410B90}"/>
              </a:ext>
            </a:extLst>
          </p:cNvPr>
          <p:cNvSpPr/>
          <p:nvPr/>
        </p:nvSpPr>
        <p:spPr>
          <a:xfrm>
            <a:off x="1285875" y="2089150"/>
            <a:ext cx="803275" cy="803275"/>
          </a:xfrm>
          <a:prstGeom prst="ellipse">
            <a:avLst/>
          </a:prstGeom>
          <a:solidFill>
            <a:srgbClr val="FFFF99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0FBC71-0F56-40B5-B068-60DCD3DCD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313" y="1928813"/>
            <a:ext cx="857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6000" b="1">
                <a:solidFill>
                  <a:srgbClr val="C00000"/>
                </a:solidFill>
                <a:latin typeface="Constantia" panose="02030602050306030303" pitchFamily="18" charset="0"/>
              </a:rPr>
              <a:t>+</a:t>
            </a:r>
            <a:endParaRPr lang="en-US" altLang="en-US" sz="6000" b="1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B4A8E5-9636-4353-BB01-F6918C7616BF}"/>
              </a:ext>
            </a:extLst>
          </p:cNvPr>
          <p:cNvSpPr/>
          <p:nvPr/>
        </p:nvSpPr>
        <p:spPr>
          <a:xfrm>
            <a:off x="6858000" y="2071688"/>
            <a:ext cx="857250" cy="82550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67C180-2848-43F5-BE45-ABD5AC662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785938"/>
            <a:ext cx="114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7200" b="1">
                <a:solidFill>
                  <a:srgbClr val="C00000"/>
                </a:solidFill>
                <a:latin typeface="Constantia" panose="02030602050306030303" pitchFamily="18" charset="0"/>
              </a:rPr>
              <a:t> -</a:t>
            </a:r>
            <a:endParaRPr lang="en-US" altLang="en-US" sz="7200" b="1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5DC56B-DF6C-4C53-9307-7D2F7E289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323850"/>
            <a:ext cx="7000875" cy="461963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400">
                <a:solidFill>
                  <a:srgbClr val="182E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Все в мире имеет    </a:t>
            </a:r>
            <a:r>
              <a:rPr lang="ru-RU" altLang="en-US" sz="2400" i="1" u="sng">
                <a:solidFill>
                  <a:srgbClr val="182E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мужское  и  женское</a:t>
            </a:r>
            <a:r>
              <a:rPr lang="ru-RU" altLang="en-US" sz="2400" i="1">
                <a:solidFill>
                  <a:srgbClr val="182E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en-US" sz="2400">
                <a:solidFill>
                  <a:srgbClr val="182E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  <a:endParaRPr lang="en-US" altLang="en-US" sz="2400">
              <a:solidFill>
                <a:srgbClr val="182E1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DBEDCA-779B-4C65-9299-5AB19B98F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33448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>
                <a:solidFill>
                  <a:srgbClr val="C00000"/>
                </a:solidFill>
                <a:latin typeface="Constantia" panose="02030602050306030303" pitchFamily="18" charset="0"/>
              </a:rPr>
              <a:t>ПАПА</a:t>
            </a:r>
            <a:endParaRPr lang="en-US" altLang="en-US" b="1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E394E1-DC39-42C2-838D-B9D73F032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188" y="3357563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>
                <a:solidFill>
                  <a:srgbClr val="C00000"/>
                </a:solidFill>
                <a:latin typeface="Constantia" panose="02030602050306030303" pitchFamily="18" charset="0"/>
              </a:rPr>
              <a:t>МАМА</a:t>
            </a:r>
            <a:endParaRPr lang="en-US" altLang="en-US" b="1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FA0D96A-9BD8-4C1C-AF7B-98358A7D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51B08D-FDD3-4B62-8FE4-FD7DB936D9C3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13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23" name="START.WAV">
            <a:hlinkClick r:id="" action="ppaction://media"/>
            <a:extLst>
              <a:ext uri="{FF2B5EF4-FFF2-40B4-BE49-F238E27FC236}">
                <a16:creationId xmlns:a16="http://schemas.microsoft.com/office/drawing/2014/main" id="{16AC13DA-356B-48FB-B917-A0B2C51FB262}"/>
              </a:ext>
            </a:extLst>
          </p:cNvPr>
          <p:cNvPicPr>
            <a:picLocks noRot="1" noChangeAspect="1"/>
          </p:cNvPicPr>
          <p:nvPr>
            <a:wavAudioFile r:embed="rId1" name="START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2428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HARPDOWN.WAV">
            <a:hlinkClick r:id="" action="ppaction://media"/>
            <a:extLst>
              <a:ext uri="{FF2B5EF4-FFF2-40B4-BE49-F238E27FC236}">
                <a16:creationId xmlns:a16="http://schemas.microsoft.com/office/drawing/2014/main" id="{FE651276-989B-43F0-BFDC-C7B4A00BE4D0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1714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HARPUP.WAV">
            <a:hlinkClick r:id="" action="ppaction://media"/>
            <a:extLst>
              <a:ext uri="{FF2B5EF4-FFF2-40B4-BE49-F238E27FC236}">
                <a16:creationId xmlns:a16="http://schemas.microsoft.com/office/drawing/2014/main" id="{5E8F2811-9358-4F19-9E62-142C63BB027A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928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LIDE.WAV">
            <a:hlinkClick r:id="" action="ppaction://media"/>
            <a:extLst>
              <a:ext uri="{FF2B5EF4-FFF2-40B4-BE49-F238E27FC236}">
                <a16:creationId xmlns:a16="http://schemas.microsoft.com/office/drawing/2014/main" id="{8754C3FB-DE73-4DEC-8876-CA6E9E165335}"/>
              </a:ext>
            </a:extLst>
          </p:cNvPr>
          <p:cNvPicPr>
            <a:picLocks noRot="1" noChangeAspect="1"/>
          </p:cNvPicPr>
          <p:nvPr>
            <a:audioFile r:link="rId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2857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70C25118-E0AC-4F06-B57A-F5F0789C80B2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rgbClr val="0099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1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69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692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9" grpId="0" animBg="1"/>
      <p:bldP spid="10" grpId="0"/>
      <p:bldP spid="14" grpId="0" animBg="1"/>
      <p:bldP spid="15" grpId="0"/>
      <p:bldP spid="16" grpId="0" animBg="1"/>
      <p:bldP spid="17" grpId="0"/>
      <p:bldP spid="18" grpId="0" animBg="1"/>
      <p:bldP spid="20" grpId="0"/>
      <p:bldP spid="21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t.jpg">
            <a:extLst>
              <a:ext uri="{FF2B5EF4-FFF2-40B4-BE49-F238E27FC236}">
                <a16:creationId xmlns:a16="http://schemas.microsoft.com/office/drawing/2014/main" id="{ACF1F502-89E6-41DD-85A9-29BD2DDCCBA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C302992.JPG">
            <a:extLst>
              <a:ext uri="{FF2B5EF4-FFF2-40B4-BE49-F238E27FC236}">
                <a16:creationId xmlns:a16="http://schemas.microsoft.com/office/drawing/2014/main" id="{7817E601-12D7-430F-8BC9-7D46CB31A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844550"/>
            <a:ext cx="3222625" cy="241776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1020434.JPG">
            <a:extLst>
              <a:ext uri="{FF2B5EF4-FFF2-40B4-BE49-F238E27FC236}">
                <a16:creationId xmlns:a16="http://schemas.microsoft.com/office/drawing/2014/main" id="{5365390A-1DDE-4092-8746-F4E1A839F86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3857625"/>
            <a:ext cx="3255963" cy="24415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t_i_t.jpg">
            <a:extLst>
              <a:ext uri="{FF2B5EF4-FFF2-40B4-BE49-F238E27FC236}">
                <a16:creationId xmlns:a16="http://schemas.microsoft.com/office/drawing/2014/main" id="{D68CFB11-CB5E-41E6-83F5-24DDD5526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857250"/>
            <a:ext cx="3254375" cy="24098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9ij.jpg">
            <a:extLst>
              <a:ext uri="{FF2B5EF4-FFF2-40B4-BE49-F238E27FC236}">
                <a16:creationId xmlns:a16="http://schemas.microsoft.com/office/drawing/2014/main" id="{82E75A23-BC9F-49D2-9CC7-9A799F95C9F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857625"/>
            <a:ext cx="3254375" cy="24415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2C263F-5422-430F-A6D2-A50E51767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3357563"/>
            <a:ext cx="2500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 i="1">
                <a:solidFill>
                  <a:srgbClr val="15280E"/>
                </a:solidFill>
                <a:latin typeface="Constantia" panose="02030602050306030303" pitchFamily="18" charset="0"/>
              </a:rPr>
              <a:t>Папа и мама</a:t>
            </a:r>
            <a:endParaRPr lang="en-US" altLang="en-US" b="1" i="1">
              <a:solidFill>
                <a:srgbClr val="15280E"/>
              </a:solidFill>
              <a:latin typeface="Constantia" panose="0203060205030603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B2B68C-DE8A-4E5B-A7BC-32D21AB6B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3357563"/>
            <a:ext cx="2500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 i="1">
                <a:solidFill>
                  <a:srgbClr val="15280E"/>
                </a:solidFill>
                <a:latin typeface="Constantia" panose="02030602050306030303" pitchFamily="18" charset="0"/>
              </a:rPr>
              <a:t>Самец  и самка</a:t>
            </a:r>
            <a:endParaRPr lang="en-US" altLang="en-US" b="1" i="1">
              <a:solidFill>
                <a:srgbClr val="15280E"/>
              </a:solidFill>
              <a:latin typeface="Constantia" panose="0203060205030603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05D43C-5513-4B74-9482-0D417D8F0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6357938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 i="1">
                <a:solidFill>
                  <a:srgbClr val="101F0B"/>
                </a:solidFill>
                <a:latin typeface="Constantia" panose="02030602050306030303" pitchFamily="18" charset="0"/>
              </a:rPr>
              <a:t>дети</a:t>
            </a:r>
            <a:endParaRPr lang="en-US" altLang="en-US" b="1" i="1">
              <a:solidFill>
                <a:srgbClr val="101F0B"/>
              </a:solidFill>
              <a:latin typeface="Constantia" panose="020306020503060303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4F7C73-6430-4FC6-9CBA-63BC661D6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75" y="6357938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 i="1">
                <a:solidFill>
                  <a:srgbClr val="15280E"/>
                </a:solidFill>
                <a:latin typeface="Constantia" panose="02030602050306030303" pitchFamily="18" charset="0"/>
              </a:rPr>
              <a:t>детеныши</a:t>
            </a:r>
            <a:endParaRPr lang="en-US" altLang="en-US" b="1" i="1">
              <a:solidFill>
                <a:srgbClr val="15280E"/>
              </a:solidFill>
              <a:latin typeface="Constantia" panose="020306020503060303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B5EBFC-81D2-41DD-8152-BEED7FC8D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313" y="285750"/>
            <a:ext cx="1112837" cy="369888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>
                <a:solidFill>
                  <a:srgbClr val="182E10"/>
                </a:solidFill>
                <a:latin typeface="Constantia" panose="02030602050306030303" pitchFamily="18" charset="0"/>
              </a:rPr>
              <a:t>ЛЮДИ</a:t>
            </a:r>
            <a:r>
              <a:rPr lang="ru-RU" altLang="en-US">
                <a:latin typeface="Constantia" panose="02030602050306030303" pitchFamily="18" charset="0"/>
              </a:rPr>
              <a:t> </a:t>
            </a:r>
            <a:endParaRPr lang="en-US" altLang="en-US">
              <a:latin typeface="Constantia" panose="020306020503060303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F57A2F-3492-4A8C-BC55-241CD93F5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0" y="285750"/>
            <a:ext cx="1785938" cy="369888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>
                <a:latin typeface="Constantia" panose="02030602050306030303" pitchFamily="18" charset="0"/>
              </a:rPr>
              <a:t>ЖИВОТНЫЕ</a:t>
            </a:r>
            <a:r>
              <a:rPr lang="ru-RU" altLang="en-US" b="1" u="sng">
                <a:latin typeface="Constantia" panose="02030602050306030303" pitchFamily="18" charset="0"/>
              </a:rPr>
              <a:t> </a:t>
            </a:r>
            <a:endParaRPr lang="en-US" altLang="en-US" b="1" u="sng">
              <a:latin typeface="Constantia" panose="02030602050306030303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A8C564-786D-4CDF-8C06-CE053FBAC095}"/>
              </a:ext>
            </a:extLst>
          </p:cNvPr>
          <p:cNvCxnSpPr/>
          <p:nvPr/>
        </p:nvCxnSpPr>
        <p:spPr>
          <a:xfrm rot="5400000">
            <a:off x="571500" y="3571875"/>
            <a:ext cx="5715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1F3970-1E08-4DBE-BE6E-22313A0FA9A3}"/>
              </a:ext>
            </a:extLst>
          </p:cNvPr>
          <p:cNvCxnSpPr/>
          <p:nvPr/>
        </p:nvCxnSpPr>
        <p:spPr>
          <a:xfrm rot="5400000">
            <a:off x="2857500" y="3571875"/>
            <a:ext cx="5715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DF84D2-51D3-402B-8A1F-390800E09B18}"/>
              </a:ext>
            </a:extLst>
          </p:cNvPr>
          <p:cNvCxnSpPr/>
          <p:nvPr/>
        </p:nvCxnSpPr>
        <p:spPr>
          <a:xfrm rot="5400000">
            <a:off x="5715794" y="3571081"/>
            <a:ext cx="571500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583A42F-B34A-4B68-A043-7084B359F88F}"/>
              </a:ext>
            </a:extLst>
          </p:cNvPr>
          <p:cNvCxnSpPr/>
          <p:nvPr/>
        </p:nvCxnSpPr>
        <p:spPr>
          <a:xfrm rot="5400000">
            <a:off x="8001794" y="3571081"/>
            <a:ext cx="571500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0CD2B6E-93F2-4168-A738-B7D2BF7F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46C7DB5-C897-4FB0-98DA-EC587ED2D810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14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25" name="START.WAV">
            <a:hlinkClick r:id="" action="ppaction://media"/>
            <a:extLst>
              <a:ext uri="{FF2B5EF4-FFF2-40B4-BE49-F238E27FC236}">
                <a16:creationId xmlns:a16="http://schemas.microsoft.com/office/drawing/2014/main" id="{44510336-BAE4-40EE-960A-1D0AC81A87F6}"/>
              </a:ext>
            </a:extLst>
          </p:cNvPr>
          <p:cNvPicPr>
            <a:picLocks noRot="1" noChangeAspect="1"/>
          </p:cNvPicPr>
          <p:nvPr>
            <a:wavAudioFile r:embed="rId1" name="START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714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START.WAV">
            <a:hlinkClick r:id="" action="ppaction://media"/>
            <a:extLst>
              <a:ext uri="{FF2B5EF4-FFF2-40B4-BE49-F238E27FC236}">
                <a16:creationId xmlns:a16="http://schemas.microsoft.com/office/drawing/2014/main" id="{2C0F3667-11DF-465F-B0A6-9AC3FA0E0250}"/>
              </a:ext>
            </a:extLst>
          </p:cNvPr>
          <p:cNvPicPr>
            <a:picLocks noRot="1" noChangeAspect="1"/>
          </p:cNvPicPr>
          <p:nvPr>
            <a:wavAudioFile r:embed="rId1" name="START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357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ight Arrow 26">
            <a:extLst>
              <a:ext uri="{FF2B5EF4-FFF2-40B4-BE49-F238E27FC236}">
                <a16:creationId xmlns:a16="http://schemas.microsoft.com/office/drawing/2014/main" id="{4718EBE0-85E1-4681-BF15-48738A194B05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rgbClr val="0099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258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2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59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359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showWhenStopped="0"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 animBg="1"/>
      <p:bldP spid="24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2" descr="5.jpg">
            <a:extLst>
              <a:ext uri="{FF2B5EF4-FFF2-40B4-BE49-F238E27FC236}">
                <a16:creationId xmlns:a16="http://schemas.microsoft.com/office/drawing/2014/main" id="{53531101-E952-4D57-B867-616B4ACA90B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286875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P5118195.JPG">
            <a:extLst>
              <a:ext uri="{FF2B5EF4-FFF2-40B4-BE49-F238E27FC236}">
                <a16:creationId xmlns:a16="http://schemas.microsoft.com/office/drawing/2014/main" id="{59868676-94B3-453F-8A67-A854AC897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812800"/>
            <a:ext cx="3376613" cy="26162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vetton_ru_68.jpg">
            <a:extLst>
              <a:ext uri="{FF2B5EF4-FFF2-40B4-BE49-F238E27FC236}">
                <a16:creationId xmlns:a16="http://schemas.microsoft.com/office/drawing/2014/main" id="{69733A1F-55D7-4E44-AFE5-5E8239F0C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85813"/>
            <a:ext cx="3376613" cy="264318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64CF7F-3979-4757-A754-D15790D0C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3487738"/>
            <a:ext cx="2786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 i="1">
                <a:latin typeface="Constantia" panose="02030602050306030303" pitchFamily="18" charset="0"/>
              </a:rPr>
              <a:t>Тычинки и пестик</a:t>
            </a:r>
            <a:endParaRPr lang="en-US" altLang="en-US" b="1" i="1">
              <a:latin typeface="Constantia" panose="020306020503060303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CE577C-91AF-4853-8589-3062CDA10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6488113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 i="1">
                <a:latin typeface="Constantia" panose="02030602050306030303" pitchFamily="18" charset="0"/>
              </a:rPr>
              <a:t>Семена</a:t>
            </a:r>
            <a:r>
              <a:rPr lang="ru-RU" altLang="en-US" b="1">
                <a:latin typeface="Constantia" panose="02030602050306030303" pitchFamily="18" charset="0"/>
              </a:rPr>
              <a:t> </a:t>
            </a:r>
            <a:endParaRPr lang="en-US" altLang="en-US" b="1">
              <a:latin typeface="Constantia" panose="0203060205030603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01EDA4-3E59-45F5-B30C-205818CF2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3487738"/>
            <a:ext cx="2071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 i="1">
                <a:latin typeface="Constantia" panose="02030602050306030303" pitchFamily="18" charset="0"/>
              </a:rPr>
              <a:t>Катион и анион</a:t>
            </a:r>
            <a:endParaRPr lang="en-US" altLang="en-US" b="1" i="1">
              <a:latin typeface="Constantia" panose="020306020503060303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9BD719-E1E9-4032-8ACE-046062956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25" y="214313"/>
            <a:ext cx="1571625" cy="369887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>
                <a:solidFill>
                  <a:srgbClr val="C00000"/>
                </a:solidFill>
                <a:latin typeface="Constantia" panose="02030602050306030303" pitchFamily="18" charset="0"/>
              </a:rPr>
              <a:t>МОЛЕКУЛА</a:t>
            </a:r>
            <a:r>
              <a:rPr lang="ru-RU" altLang="en-US">
                <a:latin typeface="Constantia" panose="02030602050306030303" pitchFamily="18" charset="0"/>
              </a:rPr>
              <a:t> </a:t>
            </a:r>
            <a:endParaRPr lang="en-US" altLang="en-US">
              <a:latin typeface="Constantia" panose="02030602050306030303" pitchFamily="18" charset="0"/>
            </a:endParaRPr>
          </a:p>
        </p:txBody>
      </p:sp>
      <p:pic>
        <p:nvPicPr>
          <p:cNvPr id="23" name="Picture 22" descr="water1.jpg">
            <a:extLst>
              <a:ext uri="{FF2B5EF4-FFF2-40B4-BE49-F238E27FC236}">
                <a16:creationId xmlns:a16="http://schemas.microsoft.com/office/drawing/2014/main" id="{1A68944E-E3F5-4ADB-A7C5-EEC637F1AF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4000500"/>
            <a:ext cx="2820987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B1674D-A245-469C-AA29-EF655FA839F9}"/>
              </a:ext>
            </a:extLst>
          </p:cNvPr>
          <p:cNvCxnSpPr/>
          <p:nvPr/>
        </p:nvCxnSpPr>
        <p:spPr>
          <a:xfrm rot="5400000">
            <a:off x="2893218" y="3679032"/>
            <a:ext cx="50006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9D28365-F67E-4B4F-8973-505CFED4C2E1}"/>
              </a:ext>
            </a:extLst>
          </p:cNvPr>
          <p:cNvCxnSpPr/>
          <p:nvPr/>
        </p:nvCxnSpPr>
        <p:spPr>
          <a:xfrm rot="5400000">
            <a:off x="534988" y="3679825"/>
            <a:ext cx="500062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A08F77-5B59-4CC7-AF87-4673A461367C}"/>
              </a:ext>
            </a:extLst>
          </p:cNvPr>
          <p:cNvCxnSpPr/>
          <p:nvPr/>
        </p:nvCxnSpPr>
        <p:spPr>
          <a:xfrm rot="5400000">
            <a:off x="5287169" y="3642519"/>
            <a:ext cx="1000125" cy="15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0C6E27-45B7-4F60-BF8F-DD80650D28B1}"/>
              </a:ext>
            </a:extLst>
          </p:cNvPr>
          <p:cNvCxnSpPr/>
          <p:nvPr/>
        </p:nvCxnSpPr>
        <p:spPr>
          <a:xfrm rot="5400000">
            <a:off x="7430294" y="3642519"/>
            <a:ext cx="1000125" cy="15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72077.jpeg">
            <a:extLst>
              <a:ext uri="{FF2B5EF4-FFF2-40B4-BE49-F238E27FC236}">
                <a16:creationId xmlns:a16="http://schemas.microsoft.com/office/drawing/2014/main" id="{3E7922D6-DEA3-46BB-B683-F44C96DE85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071563"/>
            <a:ext cx="3292475" cy="20812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AA66948-F08D-44DA-BE77-1006E1C38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214313"/>
            <a:ext cx="1571625" cy="369887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>
                <a:solidFill>
                  <a:srgbClr val="C00000"/>
                </a:solidFill>
                <a:latin typeface="Constantia" panose="02030602050306030303" pitchFamily="18" charset="0"/>
              </a:rPr>
              <a:t> РАСТЕНИЯ</a:t>
            </a:r>
            <a:endParaRPr lang="en-US" altLang="en-US" b="1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E73565-AC60-49B8-AC71-2D19B12AD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0" y="2763838"/>
            <a:ext cx="1071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chemeClr val="bg1"/>
                </a:solidFill>
                <a:latin typeface="Constantia" panose="02030602050306030303" pitchFamily="18" charset="0"/>
              </a:rPr>
              <a:t>ВОДА</a:t>
            </a:r>
            <a:endParaRPr lang="en-US" altLang="en-US" sz="1400" b="1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28" name="Picture 27" descr="vetton_ru_73.jpg">
            <a:extLst>
              <a:ext uri="{FF2B5EF4-FFF2-40B4-BE49-F238E27FC236}">
                <a16:creationId xmlns:a16="http://schemas.microsoft.com/office/drawing/2014/main" id="{0E94B7B6-65C3-4BCE-A40A-DFAB1C09B8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910013"/>
            <a:ext cx="3357563" cy="25908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F40FF92-BF19-4964-9359-A76895011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A116A0-BE08-47AC-9E26-BB9C85EE757A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15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29" name="START.WAV">
            <a:hlinkClick r:id="" action="ppaction://media"/>
            <a:extLst>
              <a:ext uri="{FF2B5EF4-FFF2-40B4-BE49-F238E27FC236}">
                <a16:creationId xmlns:a16="http://schemas.microsoft.com/office/drawing/2014/main" id="{EB171526-0144-42A4-8BCF-8784DE4A9CB0}"/>
              </a:ext>
            </a:extLst>
          </p:cNvPr>
          <p:cNvPicPr>
            <a:picLocks noRot="1" noChangeAspect="1"/>
          </p:cNvPicPr>
          <p:nvPr>
            <a:wavAudioFile r:embed="rId1" name="START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214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START.WAV">
            <a:hlinkClick r:id="" action="ppaction://media"/>
            <a:extLst>
              <a:ext uri="{FF2B5EF4-FFF2-40B4-BE49-F238E27FC236}">
                <a16:creationId xmlns:a16="http://schemas.microsoft.com/office/drawing/2014/main" id="{8EAD8FA2-88D0-462F-8B99-8F1EBA3282D4}"/>
              </a:ext>
            </a:extLst>
          </p:cNvPr>
          <p:cNvPicPr>
            <a:picLocks noRot="1" noChangeAspect="1"/>
          </p:cNvPicPr>
          <p:nvPr>
            <a:wavAudioFile r:embed="rId1" name="START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500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ight Arrow 30">
            <a:extLst>
              <a:ext uri="{FF2B5EF4-FFF2-40B4-BE49-F238E27FC236}">
                <a16:creationId xmlns:a16="http://schemas.microsoft.com/office/drawing/2014/main" id="{DC9FFD21-F45E-4E3C-8C03-F0FC20A9664B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rgbClr val="FF33CC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showWhenStopped="0"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7" grpId="0"/>
      <p:bldP spid="18" grpId="0"/>
      <p:bldP spid="20" grpId="0"/>
      <p:bldP spid="22" grpId="0" animBg="1"/>
      <p:bldP spid="19" grpId="0" animBg="1"/>
      <p:bldP spid="27" grpId="0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My winter by Zerakla бумага003.jpg">
            <a:extLst>
              <a:ext uri="{FF2B5EF4-FFF2-40B4-BE49-F238E27FC236}">
                <a16:creationId xmlns:a16="http://schemas.microsoft.com/office/drawing/2014/main" id="{3929F9A0-CBCF-40A2-83B0-116AD89F7BB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6.jpg">
            <a:extLst>
              <a:ext uri="{FF2B5EF4-FFF2-40B4-BE49-F238E27FC236}">
                <a16:creationId xmlns:a16="http://schemas.microsoft.com/office/drawing/2014/main" id="{31E5CE65-E02B-4273-8A4C-7B440189BC6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2714625"/>
            <a:ext cx="4959350" cy="37861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tom.jpg">
            <a:extLst>
              <a:ext uri="{FF2B5EF4-FFF2-40B4-BE49-F238E27FC236}">
                <a16:creationId xmlns:a16="http://schemas.microsoft.com/office/drawing/2014/main" id="{2822EAAA-3FE1-4560-8752-C45112781A7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071563"/>
            <a:ext cx="2857500" cy="28575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36E781-3739-4BEE-85F1-E45B0E94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428625"/>
            <a:ext cx="114300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>
                <a:solidFill>
                  <a:srgbClr val="C00000"/>
                </a:solidFill>
                <a:latin typeface="Constantia" panose="02030602050306030303" pitchFamily="18" charset="0"/>
              </a:rPr>
              <a:t>  АТОМ</a:t>
            </a:r>
            <a:endParaRPr lang="en-US" altLang="en-US" b="1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7C986-62E2-420D-8FDC-4455B460A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4059238"/>
            <a:ext cx="2500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 i="1">
                <a:latin typeface="Constantia" panose="02030602050306030303" pitchFamily="18" charset="0"/>
              </a:rPr>
              <a:t>Протон и электрон</a:t>
            </a:r>
            <a:endParaRPr lang="en-US" altLang="en-US" b="1" i="1">
              <a:latin typeface="Constantia" panose="020306020503060303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AD83C-B5CC-4CCF-8C93-2D55B7328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48A962C-0AE5-4F89-8FA1-CC58C89D4EBA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16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8" name="START.WAV">
            <a:hlinkClick r:id="" action="ppaction://media"/>
            <a:extLst>
              <a:ext uri="{FF2B5EF4-FFF2-40B4-BE49-F238E27FC236}">
                <a16:creationId xmlns:a16="http://schemas.microsoft.com/office/drawing/2014/main" id="{94EEB484-7719-4EBA-A16C-774D33E86904}"/>
              </a:ext>
            </a:extLst>
          </p:cNvPr>
          <p:cNvPicPr>
            <a:picLocks noRot="1" noChangeAspect="1"/>
          </p:cNvPicPr>
          <p:nvPr>
            <a:wavAudioFile r:embed="rId1" name="START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2428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2B8424F1-4C0D-4CC9-8F7A-0B304F6D50D9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chemeClr val="bg1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35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359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et.jpg">
            <a:extLst>
              <a:ext uri="{FF2B5EF4-FFF2-40B4-BE49-F238E27FC236}">
                <a16:creationId xmlns:a16="http://schemas.microsoft.com/office/drawing/2014/main" id="{4EB6BEAF-5B54-4DFB-9002-A57CF1F3E20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65A54F5-28E5-4D73-9AD4-98D195BAE8C4}"/>
              </a:ext>
            </a:extLst>
          </p:cNvPr>
          <p:cNvSpPr txBox="1">
            <a:spLocks noChangeArrowheads="1"/>
          </p:cNvSpPr>
          <p:nvPr/>
        </p:nvSpPr>
        <p:spPr>
          <a:xfrm>
            <a:off x="1214438" y="1714500"/>
            <a:ext cx="6643687" cy="4543425"/>
          </a:xfrm>
          <a:prstGeom prst="rect">
            <a:avLst/>
          </a:prstGeom>
          <a:solidFill>
            <a:srgbClr val="FFFF99"/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ru-RU" dirty="0">
              <a:latin typeface="+mn-lt"/>
              <a:cs typeface="+mn-cs"/>
            </a:endParaRPr>
          </a:p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ru-RU" dirty="0">
                <a:latin typeface="+mn-lt"/>
                <a:cs typeface="+mn-cs"/>
              </a:rPr>
              <a:t>Форма                                      </a:t>
            </a:r>
            <a:r>
              <a:rPr lang="ru-RU" dirty="0">
                <a:solidFill>
                  <a:srgbClr val="0A7417"/>
                </a:solidFill>
                <a:latin typeface="+mn-lt"/>
                <a:cs typeface="+mn-cs"/>
              </a:rPr>
              <a:t>(выпуклый – вогнутый)</a:t>
            </a:r>
          </a:p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ru-RU" dirty="0">
                <a:latin typeface="+mn-lt"/>
                <a:cs typeface="+mn-cs"/>
              </a:rPr>
              <a:t>Цвет                                         </a:t>
            </a:r>
            <a:r>
              <a:rPr lang="ru-RU" dirty="0">
                <a:solidFill>
                  <a:srgbClr val="0A7417"/>
                </a:solidFill>
                <a:latin typeface="+mn-lt"/>
                <a:cs typeface="+mn-cs"/>
              </a:rPr>
              <a:t>(яркий  - приглушенный)</a:t>
            </a:r>
          </a:p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ru-RU" dirty="0">
                <a:latin typeface="+mn-lt"/>
                <a:cs typeface="+mn-cs"/>
              </a:rPr>
              <a:t>Запах                                        </a:t>
            </a:r>
            <a:r>
              <a:rPr lang="ru-RU" dirty="0">
                <a:solidFill>
                  <a:srgbClr val="0A7417"/>
                </a:solidFill>
                <a:latin typeface="+mn-lt"/>
                <a:cs typeface="+mn-cs"/>
              </a:rPr>
              <a:t>(резкий – тонкий)</a:t>
            </a:r>
          </a:p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ru-RU" dirty="0">
                <a:latin typeface="+mn-lt"/>
                <a:cs typeface="+mn-cs"/>
              </a:rPr>
              <a:t>Звук                                          </a:t>
            </a:r>
            <a:r>
              <a:rPr lang="ru-RU" dirty="0">
                <a:solidFill>
                  <a:srgbClr val="0A7417"/>
                </a:solidFill>
                <a:latin typeface="+mn-lt"/>
                <a:cs typeface="+mn-cs"/>
              </a:rPr>
              <a:t>(громкий – тихий)</a:t>
            </a:r>
          </a:p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ru-RU" dirty="0">
                <a:latin typeface="+mn-lt"/>
                <a:cs typeface="+mn-cs"/>
              </a:rPr>
              <a:t>Качество                                  </a:t>
            </a:r>
            <a:r>
              <a:rPr lang="ru-RU" dirty="0">
                <a:solidFill>
                  <a:srgbClr val="0A7417"/>
                </a:solidFill>
                <a:latin typeface="+mn-lt"/>
                <a:cs typeface="+mn-cs"/>
              </a:rPr>
              <a:t>(простой  - изысканный)</a:t>
            </a:r>
          </a:p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ru-RU" dirty="0">
                <a:latin typeface="+mn-lt"/>
                <a:cs typeface="+mn-cs"/>
              </a:rPr>
              <a:t>Количество                             </a:t>
            </a:r>
            <a:r>
              <a:rPr lang="ru-RU" dirty="0">
                <a:solidFill>
                  <a:srgbClr val="0A7417"/>
                </a:solidFill>
                <a:latin typeface="+mn-lt"/>
                <a:cs typeface="+mn-cs"/>
              </a:rPr>
              <a:t>( частый – редкий)</a:t>
            </a:r>
          </a:p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ru-RU" dirty="0">
                <a:latin typeface="+mn-lt"/>
                <a:cs typeface="+mn-cs"/>
              </a:rPr>
              <a:t>Текстура                                   </a:t>
            </a:r>
            <a:r>
              <a:rPr lang="ru-RU" dirty="0">
                <a:solidFill>
                  <a:srgbClr val="0A7417"/>
                </a:solidFill>
                <a:latin typeface="+mn-lt"/>
                <a:cs typeface="+mn-cs"/>
              </a:rPr>
              <a:t>(грубый – гладкий)</a:t>
            </a:r>
          </a:p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ru-RU" dirty="0">
                <a:latin typeface="+mn-lt"/>
                <a:cs typeface="+mn-cs"/>
              </a:rPr>
              <a:t>Время                                       </a:t>
            </a:r>
            <a:r>
              <a:rPr lang="ru-RU" dirty="0">
                <a:solidFill>
                  <a:srgbClr val="0A7417"/>
                </a:solidFill>
                <a:latin typeface="+mn-lt"/>
                <a:cs typeface="+mn-cs"/>
              </a:rPr>
              <a:t>(быстрый – медленный)</a:t>
            </a:r>
          </a:p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ru-RU" dirty="0">
                <a:latin typeface="+mn-lt"/>
                <a:cs typeface="+mn-cs"/>
              </a:rPr>
              <a:t>Пространство                         </a:t>
            </a:r>
            <a:r>
              <a:rPr lang="ru-RU" dirty="0">
                <a:solidFill>
                  <a:srgbClr val="0A7417"/>
                </a:solidFill>
                <a:latin typeface="+mn-lt"/>
                <a:cs typeface="+mn-cs"/>
              </a:rPr>
              <a:t>(широкий – узкий)</a:t>
            </a:r>
          </a:p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ru-RU" dirty="0">
                <a:latin typeface="+mn-lt"/>
                <a:cs typeface="+mn-cs"/>
              </a:rPr>
              <a:t>Функция                                   </a:t>
            </a:r>
            <a:r>
              <a:rPr lang="ru-RU" dirty="0">
                <a:solidFill>
                  <a:srgbClr val="0A7417"/>
                </a:solidFill>
                <a:latin typeface="+mn-lt"/>
                <a:cs typeface="+mn-cs"/>
              </a:rPr>
              <a:t>(общий – специфичный )</a:t>
            </a:r>
          </a:p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ru-RU" dirty="0">
                <a:latin typeface="+mn-lt"/>
                <a:cs typeface="+mn-cs"/>
              </a:rPr>
              <a:t>Движение                                </a:t>
            </a:r>
            <a:r>
              <a:rPr lang="ru-RU" dirty="0">
                <a:solidFill>
                  <a:srgbClr val="0A7417"/>
                </a:solidFill>
                <a:latin typeface="+mn-lt"/>
                <a:cs typeface="+mn-cs"/>
              </a:rPr>
              <a:t>(энергичный  - плавный)</a:t>
            </a:r>
          </a:p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ru-RU" dirty="0">
                <a:latin typeface="+mn-lt"/>
                <a:cs typeface="+mn-cs"/>
              </a:rPr>
              <a:t>Анатомия                                 </a:t>
            </a:r>
            <a:r>
              <a:rPr lang="ru-RU" dirty="0">
                <a:solidFill>
                  <a:srgbClr val="0A7417"/>
                </a:solidFill>
                <a:latin typeface="+mn-lt"/>
                <a:cs typeface="+mn-cs"/>
              </a:rPr>
              <a:t>(твердый – мягкий)</a:t>
            </a:r>
          </a:p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ru-RU" dirty="0">
                <a:latin typeface="+mn-lt"/>
                <a:cs typeface="+mn-cs"/>
              </a:rPr>
              <a:t>Строение                                  </a:t>
            </a:r>
            <a:r>
              <a:rPr lang="ru-RU" dirty="0">
                <a:solidFill>
                  <a:srgbClr val="0A7417"/>
                </a:solidFill>
                <a:latin typeface="+mn-lt"/>
                <a:cs typeface="+mn-cs"/>
              </a:rPr>
              <a:t>(верх – низ)</a:t>
            </a:r>
          </a:p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ru-RU" dirty="0">
                <a:latin typeface="+mn-lt"/>
                <a:cs typeface="+mn-cs"/>
              </a:rPr>
              <a:t>Положение                               </a:t>
            </a:r>
            <a:r>
              <a:rPr lang="ru-RU" dirty="0">
                <a:solidFill>
                  <a:srgbClr val="0A7417"/>
                </a:solidFill>
                <a:latin typeface="+mn-lt"/>
                <a:cs typeface="+mn-cs"/>
              </a:rPr>
              <a:t>( выше – ниже)</a:t>
            </a:r>
          </a:p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ru-RU" dirty="0">
                <a:latin typeface="+mn-lt"/>
                <a:cs typeface="+mn-cs"/>
              </a:rPr>
              <a:t>Температура                            </a:t>
            </a:r>
            <a:r>
              <a:rPr lang="ru-RU" dirty="0">
                <a:solidFill>
                  <a:srgbClr val="0A7417"/>
                </a:solidFill>
                <a:latin typeface="+mn-lt"/>
                <a:cs typeface="+mn-cs"/>
              </a:rPr>
              <a:t>(горячий – холодный)</a:t>
            </a:r>
          </a:p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None/>
              <a:defRPr/>
            </a:pPr>
            <a:endParaRPr lang="ru-RU" dirty="0">
              <a:solidFill>
                <a:srgbClr val="0A7417"/>
              </a:solidFill>
              <a:latin typeface="+mn-lt"/>
              <a:cs typeface="+mn-cs"/>
            </a:endParaRPr>
          </a:p>
          <a:p>
            <a:pPr marL="274320" indent="-27432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888BA5-7BC5-43E1-8183-CDA57AFD9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714375"/>
            <a:ext cx="2071688" cy="369888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>
                <a:latin typeface="Constantia" panose="02030602050306030303" pitchFamily="18" charset="0"/>
              </a:rPr>
              <a:t>Примеры </a:t>
            </a:r>
            <a:r>
              <a:rPr lang="en-US" altLang="en-US">
                <a:latin typeface="Constantia" panose="02030602050306030303" pitchFamily="18" charset="0"/>
              </a:rPr>
              <a:t>  </a:t>
            </a:r>
            <a:r>
              <a:rPr lang="ru-RU" altLang="en-US">
                <a:latin typeface="Constantia" panose="02030602050306030303" pitchFamily="18" charset="0"/>
              </a:rPr>
              <a:t> +</a:t>
            </a:r>
            <a:r>
              <a:rPr lang="en-US" altLang="en-US">
                <a:latin typeface="Constantia" panose="02030602050306030303" pitchFamily="18" charset="0"/>
              </a:rPr>
              <a:t> </a:t>
            </a:r>
            <a:r>
              <a:rPr lang="ru-RU" altLang="en-US">
                <a:latin typeface="Constantia" panose="02030602050306030303" pitchFamily="18" charset="0"/>
              </a:rPr>
              <a:t> и  -</a:t>
            </a:r>
            <a:endParaRPr lang="en-US" altLang="en-US">
              <a:latin typeface="Constantia" panose="02030602050306030303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2BB058-CA7A-43CF-86A1-47020441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04ABBA-C0A5-4D79-9AD5-C90B112ECB58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17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START.WAV">
            <a:hlinkClick r:id="" action="ppaction://media"/>
            <a:extLst>
              <a:ext uri="{FF2B5EF4-FFF2-40B4-BE49-F238E27FC236}">
                <a16:creationId xmlns:a16="http://schemas.microsoft.com/office/drawing/2014/main" id="{5BABF44C-36B8-4AE2-ADC5-CC47F2C304FA}"/>
              </a:ext>
            </a:extLst>
          </p:cNvPr>
          <p:cNvPicPr>
            <a:picLocks noRot="1" noChangeAspect="1"/>
          </p:cNvPicPr>
          <p:nvPr>
            <a:wavAudioFile r:embed="rId1" name="START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5FECC3FF-B7F1-4F36-B371-9842DDD19BCC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rgbClr val="0099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359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_CherryLimeaide_06.jpg">
            <a:extLst>
              <a:ext uri="{FF2B5EF4-FFF2-40B4-BE49-F238E27FC236}">
                <a16:creationId xmlns:a16="http://schemas.microsoft.com/office/drawing/2014/main" id="{89D157A1-1620-4652-BC9C-F4CF687226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5734CAC-6EA8-4010-A189-C00A56957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1785938"/>
            <a:ext cx="77152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000" b="1" i="1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А еще в  этом мире все имеет </a:t>
            </a:r>
            <a:r>
              <a:rPr lang="ru-RU" altLang="en-US" sz="2000" b="1" i="1" u="sng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душу и тело</a:t>
            </a:r>
            <a:r>
              <a:rPr lang="ru-RU" altLang="en-US" sz="2000" b="1" i="1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/>
            <a:endParaRPr lang="ru-RU" altLang="en-US" sz="2000" b="1" i="1">
              <a:solidFill>
                <a:srgbClr val="000099"/>
              </a:solidFill>
              <a:latin typeface="Constantia" panose="02030602050306030303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en-US" sz="2000" b="1" i="1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 Душа  человека – это  его мысли, чувства, побуждения. </a:t>
            </a:r>
          </a:p>
          <a:p>
            <a:pPr algn="ctr" eaLnBrk="1" hangingPunct="1"/>
            <a:r>
              <a:rPr lang="ru-RU" altLang="en-US" sz="2000" b="1" i="1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Наша душа невидима. </a:t>
            </a:r>
          </a:p>
          <a:p>
            <a:pPr algn="ctr" eaLnBrk="1" hangingPunct="1"/>
            <a:r>
              <a:rPr lang="ru-RU" altLang="en-US" sz="2000" b="1" i="1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Но взглянув на тело человека , на его лицо , мы сможем сказать, что он чувствует,  какое у него настроение.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47831-CFB4-4C8E-8D88-9733B96C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DE7FF5B-B1B3-47BF-84CC-FF3228B5D910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18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90.wav">
            <a:hlinkClick r:id="" action="ppaction://media"/>
            <a:extLst>
              <a:ext uri="{FF2B5EF4-FFF2-40B4-BE49-F238E27FC236}">
                <a16:creationId xmlns:a16="http://schemas.microsoft.com/office/drawing/2014/main" id="{7117E997-FEA9-47F8-A165-8C68FAF5F19F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4949602C-55E0-4582-9AE1-31AAEBFDF304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5.jpg">
            <a:extLst>
              <a:ext uri="{FF2B5EF4-FFF2-40B4-BE49-F238E27FC236}">
                <a16:creationId xmlns:a16="http://schemas.microsoft.com/office/drawing/2014/main" id="{57493490-23D6-40E3-BDA1-615E2C6131E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286875" cy="70008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03.jpg">
            <a:extLst>
              <a:ext uri="{FF2B5EF4-FFF2-40B4-BE49-F238E27FC236}">
                <a16:creationId xmlns:a16="http://schemas.microsoft.com/office/drawing/2014/main" id="{F6A2BF9B-E8E0-4AE1-922B-28EC6BAE1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2143125"/>
            <a:ext cx="4103687" cy="27241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48.jpg">
            <a:extLst>
              <a:ext uri="{FF2B5EF4-FFF2-40B4-BE49-F238E27FC236}">
                <a16:creationId xmlns:a16="http://schemas.microsoft.com/office/drawing/2014/main" id="{E22B58AA-DBEE-4BC0-9BAA-CCB06E2EAB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143125"/>
            <a:ext cx="2063750" cy="27146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30.jpg">
            <a:extLst>
              <a:ext uri="{FF2B5EF4-FFF2-40B4-BE49-F238E27FC236}">
                <a16:creationId xmlns:a16="http://schemas.microsoft.com/office/drawing/2014/main" id="{8E5CF0A6-EB0E-411F-B5BC-99B2426F7D5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43125"/>
            <a:ext cx="2054225" cy="27146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09.jpg">
            <a:extLst>
              <a:ext uri="{FF2B5EF4-FFF2-40B4-BE49-F238E27FC236}">
                <a16:creationId xmlns:a16="http://schemas.microsoft.com/office/drawing/2014/main" id="{3B567ED6-8F2F-4515-9ED7-B33DB65E956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2214563" cy="165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hort.jpg">
            <a:extLst>
              <a:ext uri="{FF2B5EF4-FFF2-40B4-BE49-F238E27FC236}">
                <a16:creationId xmlns:a16="http://schemas.microsoft.com/office/drawing/2014/main" id="{7886A90F-9565-41D2-AAA2-C6FF2583AB4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127625"/>
            <a:ext cx="2214563" cy="15875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35.jpg">
            <a:extLst>
              <a:ext uri="{FF2B5EF4-FFF2-40B4-BE49-F238E27FC236}">
                <a16:creationId xmlns:a16="http://schemas.microsoft.com/office/drawing/2014/main" id="{11E354EB-EE30-4C96-AD13-3B032F7D71B0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5143500"/>
            <a:ext cx="2381250" cy="15716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26.jpg">
            <a:extLst>
              <a:ext uri="{FF2B5EF4-FFF2-40B4-BE49-F238E27FC236}">
                <a16:creationId xmlns:a16="http://schemas.microsoft.com/office/drawing/2014/main" id="{1B503D8A-1536-4A96-9479-207A53299BE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214313"/>
            <a:ext cx="2212975" cy="16637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лои.jpg">
            <a:extLst>
              <a:ext uri="{FF2B5EF4-FFF2-40B4-BE49-F238E27FC236}">
                <a16:creationId xmlns:a16="http://schemas.microsoft.com/office/drawing/2014/main" id="{32076474-3301-46F0-BDBD-D0DCED0E7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72063"/>
            <a:ext cx="2214563" cy="16621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716072.JPG">
            <a:extLst>
              <a:ext uri="{FF2B5EF4-FFF2-40B4-BE49-F238E27FC236}">
                <a16:creationId xmlns:a16="http://schemas.microsoft.com/office/drawing/2014/main" id="{2231732A-C4C7-41E7-8F8A-CDEF3F3F7A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214313"/>
            <a:ext cx="2463800" cy="16430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1BAF5AD-C2B7-42D2-854C-F64F8762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A1FC50-074E-487A-92A0-C66A7E919812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19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18" name="14.wav">
            <a:hlinkClick r:id="" action="ppaction://media"/>
            <a:extLst>
              <a:ext uri="{FF2B5EF4-FFF2-40B4-BE49-F238E27FC236}">
                <a16:creationId xmlns:a16="http://schemas.microsoft.com/office/drawing/2014/main" id="{6742F3F6-F358-47E7-BFC5-DEB779324C4C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F4E0EAC0-6109-42C6-BD6A-A40856C05A6E}"/>
              </a:ext>
            </a:extLst>
          </p:cNvPr>
          <p:cNvSpPr/>
          <p:nvPr/>
        </p:nvSpPr>
        <p:spPr>
          <a:xfrm>
            <a:off x="8643938" y="285750"/>
            <a:ext cx="357187" cy="285750"/>
          </a:xfrm>
          <a:prstGeom prst="rightArrow">
            <a:avLst/>
          </a:prstGeom>
          <a:solidFill>
            <a:srgbClr val="FF66CC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1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_CherryLimeaide_06.jpg">
            <a:extLst>
              <a:ext uri="{FF2B5EF4-FFF2-40B4-BE49-F238E27FC236}">
                <a16:creationId xmlns:a16="http://schemas.microsoft.com/office/drawing/2014/main" id="{8B5B00B9-E217-4F7C-AE88-2B06F1317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538111-DDAE-494A-B10A-E99F3E1DF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500188"/>
            <a:ext cx="7000875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 b="1" i="1">
                <a:solidFill>
                  <a:srgbClr val="130278"/>
                </a:solidFill>
                <a:latin typeface="Constantia" panose="02030602050306030303" pitchFamily="18" charset="0"/>
              </a:rPr>
              <a:t>Наш  прекрасный и </a:t>
            </a:r>
            <a:r>
              <a:rPr lang="en-US" altLang="en-US" sz="2400" b="1" i="1">
                <a:solidFill>
                  <a:srgbClr val="130278"/>
                </a:solidFill>
                <a:latin typeface="Constantia" panose="02030602050306030303" pitchFamily="18" charset="0"/>
              </a:rPr>
              <a:t> </a:t>
            </a:r>
            <a:r>
              <a:rPr lang="ru-RU" altLang="en-US" sz="2400" b="1" i="1">
                <a:solidFill>
                  <a:srgbClr val="130278"/>
                </a:solidFill>
                <a:latin typeface="Constantia" panose="02030602050306030303" pitchFamily="18" charset="0"/>
              </a:rPr>
              <a:t>удивительный мир  был сотворен Богом.</a:t>
            </a:r>
            <a:endParaRPr lang="en-US" altLang="en-US" sz="2400" b="1" i="1">
              <a:solidFill>
                <a:srgbClr val="130278"/>
              </a:solidFill>
              <a:latin typeface="Constantia" panose="02030602050306030303" pitchFamily="18" charset="0"/>
            </a:endParaRPr>
          </a:p>
          <a:p>
            <a:pPr algn="ctr" eaLnBrk="1" hangingPunct="1"/>
            <a:endParaRPr lang="ru-RU" altLang="en-US" sz="2400" b="1" i="1">
              <a:solidFill>
                <a:srgbClr val="130278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sz="2400" b="1" i="1">
                <a:solidFill>
                  <a:srgbClr val="130278"/>
                </a:solidFill>
                <a:latin typeface="Constantia" panose="02030602050306030303" pitchFamily="18" charset="0"/>
              </a:rPr>
              <a:t>Все</a:t>
            </a:r>
            <a:r>
              <a:rPr lang="en-US" altLang="en-US" sz="2400" b="1" i="1">
                <a:solidFill>
                  <a:srgbClr val="130278"/>
                </a:solidFill>
                <a:latin typeface="Constantia" panose="02030602050306030303" pitchFamily="18" charset="0"/>
              </a:rPr>
              <a:t> </a:t>
            </a:r>
            <a:r>
              <a:rPr lang="ru-RU" altLang="en-US" sz="2400" b="1" i="1">
                <a:solidFill>
                  <a:srgbClr val="130278"/>
                </a:solidFill>
                <a:latin typeface="Constantia" panose="02030602050306030303" pitchFamily="18" charset="0"/>
              </a:rPr>
              <a:t> свое сердце,</a:t>
            </a:r>
            <a:r>
              <a:rPr lang="en-US" altLang="en-US" sz="2400" b="1" i="1">
                <a:solidFill>
                  <a:srgbClr val="130278"/>
                </a:solidFill>
                <a:latin typeface="Constantia" panose="02030602050306030303" pitchFamily="18" charset="0"/>
              </a:rPr>
              <a:t> </a:t>
            </a:r>
            <a:r>
              <a:rPr lang="ru-RU" altLang="en-US" sz="2400" b="1" i="1">
                <a:solidFill>
                  <a:srgbClr val="130278"/>
                </a:solidFill>
                <a:latin typeface="Constantia" panose="02030602050306030303" pitchFamily="18" charset="0"/>
              </a:rPr>
              <a:t> всю свою любовь Бог вложил в этот мир. </a:t>
            </a:r>
            <a:endParaRPr lang="en-US" altLang="en-US" sz="2400" b="1" i="1">
              <a:solidFill>
                <a:srgbClr val="130278"/>
              </a:solidFill>
              <a:latin typeface="Constantia" panose="02030602050306030303" pitchFamily="18" charset="0"/>
            </a:endParaRPr>
          </a:p>
          <a:p>
            <a:pPr algn="ctr" eaLnBrk="1" hangingPunct="1"/>
            <a:endParaRPr lang="en-US" altLang="en-US" sz="2400" b="1" i="1">
              <a:solidFill>
                <a:srgbClr val="130278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sz="2400" b="1" i="1">
                <a:solidFill>
                  <a:srgbClr val="130278"/>
                </a:solidFill>
                <a:latin typeface="Constantia" panose="02030602050306030303" pitchFamily="18" charset="0"/>
              </a:rPr>
              <a:t>И он получился таким интересным, </a:t>
            </a:r>
          </a:p>
          <a:p>
            <a:pPr algn="ctr" eaLnBrk="1" hangingPunct="1"/>
            <a:r>
              <a:rPr lang="ru-RU" altLang="en-US" sz="2400" b="1" i="1">
                <a:solidFill>
                  <a:srgbClr val="130278"/>
                </a:solidFill>
                <a:latin typeface="Constantia" panose="02030602050306030303" pitchFamily="18" charset="0"/>
              </a:rPr>
              <a:t>таким  многообразным  и уникальным.</a:t>
            </a:r>
          </a:p>
          <a:p>
            <a:pPr algn="ctr" eaLnBrk="1" hangingPunct="1"/>
            <a:endParaRPr lang="ru-RU" altLang="en-US" sz="2400" b="1" i="1">
              <a:solidFill>
                <a:srgbClr val="130278"/>
              </a:solidFill>
              <a:latin typeface="Constantia" panose="02030602050306030303" pitchFamily="18" charset="0"/>
            </a:endParaRPr>
          </a:p>
          <a:p>
            <a:pPr algn="ctr" eaLnBrk="1" hangingPunct="1"/>
            <a:endParaRPr lang="ru-RU" altLang="en-US">
              <a:latin typeface="Constantia" panose="0203060205030603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1149F-F73A-4EEA-BADF-E4EF2E7CF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E1E2F66-1BA4-497F-A7AD-44DE9DF49B16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90.wav">
            <a:hlinkClick r:id="" action="ppaction://media"/>
            <a:extLst>
              <a:ext uri="{FF2B5EF4-FFF2-40B4-BE49-F238E27FC236}">
                <a16:creationId xmlns:a16="http://schemas.microsoft.com/office/drawing/2014/main" id="{F5F5A3AE-2097-46BA-B9C1-8EC81FED98E8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80905027-C9D7-4A14-8F64-2397C284F364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et.jpg">
            <a:extLst>
              <a:ext uri="{FF2B5EF4-FFF2-40B4-BE49-F238E27FC236}">
                <a16:creationId xmlns:a16="http://schemas.microsoft.com/office/drawing/2014/main" id="{2EB2650B-7DF1-4206-83CD-370A6598C38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iigbbjiiuug">
            <a:extLst>
              <a:ext uri="{FF2B5EF4-FFF2-40B4-BE49-F238E27FC236}">
                <a16:creationId xmlns:a16="http://schemas.microsoft.com/office/drawing/2014/main" id="{48E46612-AE93-4792-B228-F9AA5527B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2286000"/>
            <a:ext cx="8382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289645E-BADE-4E28-997B-E25EAAE9C170}"/>
              </a:ext>
            </a:extLst>
          </p:cNvPr>
          <p:cNvSpPr/>
          <p:nvPr/>
        </p:nvSpPr>
        <p:spPr>
          <a:xfrm>
            <a:off x="2214563" y="1073150"/>
            <a:ext cx="4786312" cy="2786063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D5F6F2-8598-4CB5-9868-83FA6BA458D6}"/>
              </a:ext>
            </a:extLst>
          </p:cNvPr>
          <p:cNvSpPr/>
          <p:nvPr/>
        </p:nvSpPr>
        <p:spPr>
          <a:xfrm>
            <a:off x="3228975" y="1857375"/>
            <a:ext cx="2771775" cy="1919288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E71AB96-DAE5-44BB-86BE-AD3EA619A1BB}"/>
              </a:ext>
            </a:extLst>
          </p:cNvPr>
          <p:cNvSpPr/>
          <p:nvPr/>
        </p:nvSpPr>
        <p:spPr>
          <a:xfrm>
            <a:off x="4572000" y="2786063"/>
            <a:ext cx="214313" cy="215900"/>
          </a:xfrm>
          <a:prstGeom prst="heart">
            <a:avLst/>
          </a:prstGeom>
          <a:solidFill>
            <a:srgbClr val="CC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531D1E-4A97-45D1-BDBA-77EBBE809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212850"/>
            <a:ext cx="2351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>
                <a:solidFill>
                  <a:srgbClr val="A50021"/>
                </a:solidFill>
                <a:latin typeface="Constantia" panose="02030602050306030303" pitchFamily="18" charset="0"/>
              </a:rPr>
              <a:t>Внешняя форма</a:t>
            </a:r>
          </a:p>
          <a:p>
            <a:pPr algn="ctr" eaLnBrk="1" hangingPunct="1"/>
            <a:r>
              <a:rPr lang="ru-RU" altLang="en-US" b="1">
                <a:solidFill>
                  <a:srgbClr val="A50021"/>
                </a:solidFill>
                <a:latin typeface="Constantia" panose="02030602050306030303" pitchFamily="18" charset="0"/>
              </a:rPr>
              <a:t>(тело)</a:t>
            </a:r>
            <a:endParaRPr lang="en-US" altLang="en-US" b="1">
              <a:solidFill>
                <a:srgbClr val="A50021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2C451C-71D7-412E-B2CA-2DC6C47CA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5" y="1928813"/>
            <a:ext cx="2071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600" b="1">
                <a:solidFill>
                  <a:srgbClr val="063056"/>
                </a:solidFill>
                <a:latin typeface="Constantia" panose="02030602050306030303" pitchFamily="18" charset="0"/>
              </a:rPr>
              <a:t>Внутренняя природа ( душа)</a:t>
            </a:r>
            <a:endParaRPr lang="en-US" altLang="en-US" sz="1600" b="1">
              <a:solidFill>
                <a:srgbClr val="063056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F2EF8181-05D0-4A24-9EEC-EB0B4AEF26A3}"/>
              </a:ext>
            </a:extLst>
          </p:cNvPr>
          <p:cNvSpPr/>
          <p:nvPr/>
        </p:nvSpPr>
        <p:spPr>
          <a:xfrm>
            <a:off x="2071688" y="3929063"/>
            <a:ext cx="5072062" cy="2714625"/>
          </a:xfrm>
          <a:prstGeom prst="triangle">
            <a:avLst>
              <a:gd name="adj" fmla="val 49545"/>
            </a:avLst>
          </a:prstGeom>
          <a:solidFill>
            <a:srgbClr val="15BD2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0F1D83-2AA8-4132-B03A-3C205B598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4191000"/>
            <a:ext cx="6269038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ЛЮДИ</a:t>
            </a:r>
          </a:p>
          <a:p>
            <a:pPr algn="ctr" eaLnBrk="1" hangingPunct="1"/>
            <a:endParaRPr lang="ru-RU" altLang="en-US" sz="1400" b="1" u="sng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ЖИВОТНЫЕ</a:t>
            </a:r>
          </a:p>
          <a:p>
            <a:pPr algn="ctr" eaLnBrk="1" hangingPunct="1"/>
            <a:endParaRPr lang="ru-RU" altLang="en-US" sz="1400" b="1" u="sng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РАСТЕНИЯ</a:t>
            </a:r>
          </a:p>
          <a:p>
            <a:pPr algn="ctr" eaLnBrk="1" hangingPunct="1"/>
            <a:endParaRPr lang="ru-RU" altLang="en-US" sz="1400" b="1" u="sng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МОЛЕКУЛЫ</a:t>
            </a:r>
          </a:p>
          <a:p>
            <a:pPr algn="ctr" eaLnBrk="1" hangingPunct="1"/>
            <a:endParaRPr lang="ru-RU" altLang="en-US" sz="1400" b="1" u="sng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АТОМЫ</a:t>
            </a:r>
          </a:p>
          <a:p>
            <a:pPr algn="ctr" eaLnBrk="1" hangingPunct="1"/>
            <a:endParaRPr lang="ru-RU" altLang="en-US" sz="1400" b="1" u="sng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ЧАСТИЦЫ</a:t>
            </a:r>
          </a:p>
          <a:p>
            <a:pPr eaLnBrk="1" hangingPunct="1"/>
            <a:endParaRPr lang="en-US" altLang="en-US">
              <a:latin typeface="Constantia" panose="0203060205030603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34C1D0-0334-4BE2-A05D-ED2A64E42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357188"/>
            <a:ext cx="8429625" cy="4619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400">
                <a:solidFill>
                  <a:srgbClr val="182E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в мире имеет    </a:t>
            </a:r>
            <a:r>
              <a:rPr lang="ru-RU" altLang="en-US" sz="2400" i="1" u="sng">
                <a:solidFill>
                  <a:srgbClr val="182E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внешнюю форму  и  внутреннюю </a:t>
            </a:r>
            <a:r>
              <a:rPr lang="ru-RU" altLang="en-US" sz="2400">
                <a:solidFill>
                  <a:srgbClr val="182E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природу</a:t>
            </a:r>
            <a:endParaRPr lang="en-US" altLang="en-US" sz="2400">
              <a:solidFill>
                <a:srgbClr val="182E1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B5DA232-7D6B-49AC-BE40-5E49C86E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A157D8A-5C7C-4C90-B5AC-D54BCF94071B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20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15" name="START.WAV">
            <a:hlinkClick r:id="" action="ppaction://media"/>
            <a:extLst>
              <a:ext uri="{FF2B5EF4-FFF2-40B4-BE49-F238E27FC236}">
                <a16:creationId xmlns:a16="http://schemas.microsoft.com/office/drawing/2014/main" id="{67F2C958-7AED-4FA1-A53F-9BF8A8D82213}"/>
              </a:ext>
            </a:extLst>
          </p:cNvPr>
          <p:cNvPicPr>
            <a:picLocks noRot="1" noChangeAspect="1"/>
          </p:cNvPicPr>
          <p:nvPr>
            <a:wavAudioFile r:embed="rId1" name="START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2428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HARPDOWN.WAV">
            <a:hlinkClick r:id="" action="ppaction://media"/>
            <a:extLst>
              <a:ext uri="{FF2B5EF4-FFF2-40B4-BE49-F238E27FC236}">
                <a16:creationId xmlns:a16="http://schemas.microsoft.com/office/drawing/2014/main" id="{54593DB5-9A04-4850-B83A-73E6DACC1C59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1714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HARPUP.WAV">
            <a:hlinkClick r:id="" action="ppaction://media"/>
            <a:extLst>
              <a:ext uri="{FF2B5EF4-FFF2-40B4-BE49-F238E27FC236}">
                <a16:creationId xmlns:a16="http://schemas.microsoft.com/office/drawing/2014/main" id="{0773C07A-8708-468B-B5C1-FB1F061644AF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928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HARPUP.WAV">
            <a:hlinkClick r:id="" action="ppaction://media"/>
            <a:extLst>
              <a:ext uri="{FF2B5EF4-FFF2-40B4-BE49-F238E27FC236}">
                <a16:creationId xmlns:a16="http://schemas.microsoft.com/office/drawing/2014/main" id="{5BD37A70-9D12-45AB-A3F8-7B4DA8F89334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10810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LIDE.WAV">
            <a:hlinkClick r:id="" action="ppaction://media"/>
            <a:extLst>
              <a:ext uri="{FF2B5EF4-FFF2-40B4-BE49-F238E27FC236}">
                <a16:creationId xmlns:a16="http://schemas.microsoft.com/office/drawing/2014/main" id="{CF20AA29-EDDD-4497-97A8-F575C5C293A9}"/>
              </a:ext>
            </a:extLst>
          </p:cNvPr>
          <p:cNvPicPr>
            <a:picLocks noRot="1" noChangeAspect="1"/>
          </p:cNvPicPr>
          <p:nvPr>
            <a:audioFile r:link="rId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2857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QUEST1.WAV">
            <a:hlinkClick r:id="" action="ppaction://media"/>
            <a:extLst>
              <a:ext uri="{FF2B5EF4-FFF2-40B4-BE49-F238E27FC236}">
                <a16:creationId xmlns:a16="http://schemas.microsoft.com/office/drawing/2014/main" id="{4CFFAB00-912B-4C09-8C25-3B7641615AAE}"/>
              </a:ext>
            </a:extLst>
          </p:cNvPr>
          <p:cNvPicPr>
            <a:picLocks noRot="1" noChangeAspect="1"/>
          </p:cNvPicPr>
          <p:nvPr>
            <a:wavAudioFile r:embed="rId5" name="QUEST1.WAV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EB90D520-7338-49AC-97A1-9B32B2070EB6}"/>
              </a:ext>
            </a:extLst>
          </p:cNvPr>
          <p:cNvSpPr/>
          <p:nvPr/>
        </p:nvSpPr>
        <p:spPr>
          <a:xfrm>
            <a:off x="8643938" y="71438"/>
            <a:ext cx="357187" cy="285750"/>
          </a:xfrm>
          <a:prstGeom prst="rightArrow">
            <a:avLst/>
          </a:prstGeom>
          <a:solidFill>
            <a:srgbClr val="0099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6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4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559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showWhenStopped="0"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showWhenStopped="0"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/>
      <p:bldP spid="10" grpId="0"/>
      <p:bldP spid="11" grpId="0" animBg="1"/>
      <p:bldP spid="12" grpId="0"/>
      <p:bldP spid="13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_CherryLimeaide_06.jpg">
            <a:extLst>
              <a:ext uri="{FF2B5EF4-FFF2-40B4-BE49-F238E27FC236}">
                <a16:creationId xmlns:a16="http://schemas.microsoft.com/office/drawing/2014/main" id="{4415D5C3-10CA-4363-90E9-025201EDD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36A7F0-52DD-47CA-A4B6-5856BE8A9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1357313"/>
            <a:ext cx="785812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000" b="1" i="1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У животных тоже есть </a:t>
            </a:r>
            <a:r>
              <a:rPr lang="ru-RU" altLang="en-US" sz="2000" b="1" i="1" u="sng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душа и тело</a:t>
            </a:r>
            <a:r>
              <a:rPr lang="ru-RU" altLang="en-US" sz="2000" b="1" i="1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/>
            <a:r>
              <a:rPr lang="ru-RU" altLang="en-US" sz="2000" b="1" i="1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Они как и люди могут   быть веселыми и грустными , тосковать и беспокоиться. </a:t>
            </a:r>
          </a:p>
          <a:p>
            <a:pPr algn="ctr" eaLnBrk="1" hangingPunct="1"/>
            <a:r>
              <a:rPr lang="ru-RU" altLang="en-US" sz="2000" b="1" i="1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Например когда мы  гладим собаку, играем с ней, кормим, то она чувствует себя счастливой: виляет хвостом, прыгает на нас. </a:t>
            </a:r>
          </a:p>
          <a:p>
            <a:pPr algn="ctr" eaLnBrk="1" hangingPunct="1"/>
            <a:r>
              <a:rPr lang="ru-RU" altLang="en-US" sz="2000" b="1" i="1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А если обижаем, то она злиться и лает.</a:t>
            </a:r>
          </a:p>
          <a:p>
            <a:pPr algn="ctr" eaLnBrk="1" hangingPunct="1"/>
            <a:r>
              <a:rPr lang="ru-RU" altLang="en-US" sz="2000" b="1" i="1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Собака  чувствует любовь человека и отвечает преданным служением.</a:t>
            </a:r>
          </a:p>
          <a:p>
            <a:pPr algn="ctr" eaLnBrk="1" hangingPunct="1"/>
            <a:endParaRPr lang="ru-RU" altLang="en-US" sz="2000" b="1" i="1">
              <a:solidFill>
                <a:srgbClr val="000099"/>
              </a:solidFill>
              <a:latin typeface="Constantia" panose="02030602050306030303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en-US" sz="2000" b="1" i="1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а еще многие животные очень похожи на людей…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A185E-9EAC-4B3E-BB71-13A00CF34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699FB5-379A-4F9F-9573-D0A87C2017A6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21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90.wav">
            <a:hlinkClick r:id="" action="ppaction://media"/>
            <a:extLst>
              <a:ext uri="{FF2B5EF4-FFF2-40B4-BE49-F238E27FC236}">
                <a16:creationId xmlns:a16="http://schemas.microsoft.com/office/drawing/2014/main" id="{00FDC2AD-6487-4781-81B5-F6736413D254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D7F072E0-F003-42AD-AF19-AAD8260A2F45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I_SuPaper2.jpg">
            <a:extLst>
              <a:ext uri="{FF2B5EF4-FFF2-40B4-BE49-F238E27FC236}">
                <a16:creationId xmlns:a16="http://schemas.microsoft.com/office/drawing/2014/main" id="{9F17381E-EC68-4887-81F0-92119C4F3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7000875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003.jpg">
            <a:extLst>
              <a:ext uri="{FF2B5EF4-FFF2-40B4-BE49-F238E27FC236}">
                <a16:creationId xmlns:a16="http://schemas.microsoft.com/office/drawing/2014/main" id="{698E9082-B56D-44B8-B525-541778B48DD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3133725" cy="214312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007.jpg">
            <a:extLst>
              <a:ext uri="{FF2B5EF4-FFF2-40B4-BE49-F238E27FC236}">
                <a16:creationId xmlns:a16="http://schemas.microsoft.com/office/drawing/2014/main" id="{68DEEA70-CBB3-44C7-A7BF-18E38235F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85750"/>
            <a:ext cx="3071812" cy="2170113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kljhhg.jpg">
            <a:extLst>
              <a:ext uri="{FF2B5EF4-FFF2-40B4-BE49-F238E27FC236}">
                <a16:creationId xmlns:a16="http://schemas.microsoft.com/office/drawing/2014/main" id="{326777F9-D477-4C99-8A6A-AD57069F53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494213"/>
            <a:ext cx="3000375" cy="2220912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17_9.jpg">
            <a:extLst>
              <a:ext uri="{FF2B5EF4-FFF2-40B4-BE49-F238E27FC236}">
                <a16:creationId xmlns:a16="http://schemas.microsoft.com/office/drawing/2014/main" id="{91BDB13A-2F61-44EB-9B89-18A13778E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4500563"/>
            <a:ext cx="2952750" cy="2214562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001.jpg">
            <a:extLst>
              <a:ext uri="{FF2B5EF4-FFF2-40B4-BE49-F238E27FC236}">
                <a16:creationId xmlns:a16="http://schemas.microsoft.com/office/drawing/2014/main" id="{9D55098A-0702-4A1C-B4D7-79B945F441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286000"/>
            <a:ext cx="2887663" cy="2500313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DF07DA3-2F52-4B59-8578-58ED22834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9781C1F-F2D9-413F-A486-D6918ECD381D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22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13" name="3.wav">
            <a:hlinkClick r:id="" action="ppaction://media"/>
            <a:extLst>
              <a:ext uri="{FF2B5EF4-FFF2-40B4-BE49-F238E27FC236}">
                <a16:creationId xmlns:a16="http://schemas.microsoft.com/office/drawing/2014/main" id="{2D715145-627A-4312-985D-149C9EB05E43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5A4ED36D-863D-4964-AA08-A53573160C25}"/>
              </a:ext>
            </a:extLst>
          </p:cNvPr>
          <p:cNvSpPr/>
          <p:nvPr/>
        </p:nvSpPr>
        <p:spPr>
          <a:xfrm>
            <a:off x="8715375" y="285750"/>
            <a:ext cx="357188" cy="285750"/>
          </a:xfrm>
          <a:prstGeom prst="rightArrow">
            <a:avLst/>
          </a:prstGeom>
          <a:solidFill>
            <a:srgbClr val="0099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LLabarca-Circlese_pp03.jpg">
            <a:extLst>
              <a:ext uri="{FF2B5EF4-FFF2-40B4-BE49-F238E27FC236}">
                <a16:creationId xmlns:a16="http://schemas.microsoft.com/office/drawing/2014/main" id="{047EDD28-D5D0-4EAF-B959-318BED19B86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" descr="комнатные цветы 2 copy copy.tif">
            <a:extLst>
              <a:ext uri="{FF2B5EF4-FFF2-40B4-BE49-F238E27FC236}">
                <a16:creationId xmlns:a16="http://schemas.microsoft.com/office/drawing/2014/main" id="{F49BFABF-FC93-41AA-90E6-D170E57D240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571500"/>
            <a:ext cx="5967413" cy="763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" name="Rectangle 1">
            <a:extLst>
              <a:ext uri="{FF2B5EF4-FFF2-40B4-BE49-F238E27FC236}">
                <a16:creationId xmlns:a16="http://schemas.microsoft.com/office/drawing/2014/main" id="{2523DDFB-1407-4B80-8D34-AF9369E35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214313"/>
            <a:ext cx="74295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 i="1">
                <a:solidFill>
                  <a:srgbClr val="800000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У растений тоже есть </a:t>
            </a:r>
            <a:r>
              <a:rPr lang="ru-RU" altLang="en-US" b="1" i="1" u="sng">
                <a:solidFill>
                  <a:srgbClr val="800000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душа и тело</a:t>
            </a:r>
            <a:r>
              <a:rPr lang="ru-RU" altLang="en-US" b="1" i="1">
                <a:solidFill>
                  <a:srgbClr val="800000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/>
            <a:r>
              <a:rPr lang="ru-RU" altLang="en-US" b="1" i="1">
                <a:solidFill>
                  <a:srgbClr val="800000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Чтобы расти  им нужен свет, свежий воздух, </a:t>
            </a:r>
          </a:p>
          <a:p>
            <a:pPr algn="ctr" eaLnBrk="1" hangingPunct="1"/>
            <a:r>
              <a:rPr lang="ru-RU" altLang="en-US" b="1" i="1">
                <a:solidFill>
                  <a:srgbClr val="800000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вода и питательная почва.</a:t>
            </a:r>
          </a:p>
          <a:p>
            <a:pPr algn="ctr" eaLnBrk="1" hangingPunct="1"/>
            <a:r>
              <a:rPr lang="ru-RU" altLang="en-US" b="1" i="1">
                <a:solidFill>
                  <a:srgbClr val="800000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Но особенно хорошо растения  растут, когда  рядом играет красивая музыка или  им  говорят хорошие слова.</a:t>
            </a:r>
          </a:p>
          <a:p>
            <a:pPr algn="ctr" eaLnBrk="1" hangingPunct="1"/>
            <a:endParaRPr lang="ru-RU" altLang="en-US" b="1" i="1">
              <a:latin typeface="Constantia" panose="02030602050306030303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комнатные цветы 1 copy copy.tif">
            <a:extLst>
              <a:ext uri="{FF2B5EF4-FFF2-40B4-BE49-F238E27FC236}">
                <a16:creationId xmlns:a16="http://schemas.microsoft.com/office/drawing/2014/main" id="{9FE71D5D-41AC-4720-BD1D-5548A21E5A2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357188"/>
            <a:ext cx="6453188" cy="792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806112-69D2-4C85-BC7A-A5441139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5" y="557212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 i="1">
                <a:solidFill>
                  <a:srgbClr val="800000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Если музыка резкая, слова плохие — растения вянут и умирают .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9B96729-D4BA-4F2C-BB82-71EAFAAF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9F3BA2-309A-4BD3-AB55-59F1990B9120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23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11" name="90.wav">
            <a:hlinkClick r:id="" action="ppaction://media"/>
            <a:extLst>
              <a:ext uri="{FF2B5EF4-FFF2-40B4-BE49-F238E27FC236}">
                <a16:creationId xmlns:a16="http://schemas.microsoft.com/office/drawing/2014/main" id="{5482F23C-D16F-447C-9E40-A076745B5E34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2928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6.wav">
            <a:hlinkClick r:id="" action="ppaction://media"/>
            <a:extLst>
              <a:ext uri="{FF2B5EF4-FFF2-40B4-BE49-F238E27FC236}">
                <a16:creationId xmlns:a16="http://schemas.microsoft.com/office/drawing/2014/main" id="{A10E7ADE-52FA-41A5-AB12-A5C2488483FF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228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E965EA33-0D8D-45E4-AB8E-5D592BEB27C1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rgbClr val="0099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193" grpId="0"/>
      <p:bldP spid="10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R_CherryLimeaide_06.jpg">
            <a:extLst>
              <a:ext uri="{FF2B5EF4-FFF2-40B4-BE49-F238E27FC236}">
                <a16:creationId xmlns:a16="http://schemas.microsoft.com/office/drawing/2014/main" id="{EB44C2A8-783A-49CD-8636-9D64CD41B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BAD459-EDB4-46C9-99D1-B21173E85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0" y="1423988"/>
            <a:ext cx="7358063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 i="1">
                <a:solidFill>
                  <a:srgbClr val="000099"/>
                </a:solidFill>
                <a:latin typeface="Constantia" panose="02030602050306030303" pitchFamily="18" charset="0"/>
              </a:rPr>
              <a:t>Даже </a:t>
            </a:r>
            <a:r>
              <a:rPr lang="ru-RU" altLang="en-US" b="1" i="1" u="sng">
                <a:solidFill>
                  <a:srgbClr val="000099"/>
                </a:solidFill>
                <a:latin typeface="Constantia" panose="02030602050306030303" pitchFamily="18" charset="0"/>
              </a:rPr>
              <a:t>неживая</a:t>
            </a:r>
            <a:r>
              <a:rPr lang="ru-RU" altLang="en-US" b="1" i="1">
                <a:solidFill>
                  <a:srgbClr val="000099"/>
                </a:solidFill>
                <a:latin typeface="Constantia" panose="02030602050306030303" pitchFamily="18" charset="0"/>
              </a:rPr>
              <a:t> природа имеет </a:t>
            </a:r>
            <a:r>
              <a:rPr lang="ru-RU" altLang="en-US" b="1" i="1" u="sng">
                <a:solidFill>
                  <a:srgbClr val="000099"/>
                </a:solidFill>
                <a:latin typeface="Constantia" panose="02030602050306030303" pitchFamily="18" charset="0"/>
              </a:rPr>
              <a:t>душу и тело</a:t>
            </a:r>
            <a:r>
              <a:rPr lang="ru-RU" altLang="en-US" b="1" i="1">
                <a:solidFill>
                  <a:srgbClr val="000099"/>
                </a:solidFill>
                <a:latin typeface="Constantia" panose="02030602050306030303" pitchFamily="18" charset="0"/>
              </a:rPr>
              <a:t>.</a:t>
            </a:r>
          </a:p>
          <a:p>
            <a:pPr algn="ctr" eaLnBrk="1" hangingPunct="1"/>
            <a:endParaRPr lang="ru-RU" altLang="en-US" b="1" i="1">
              <a:solidFill>
                <a:srgbClr val="000099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b="1" i="1">
                <a:solidFill>
                  <a:srgbClr val="000099"/>
                </a:solidFill>
                <a:latin typeface="Constantia" panose="02030602050306030303" pitchFamily="18" charset="0"/>
              </a:rPr>
              <a:t>Например, молекула воды. </a:t>
            </a:r>
          </a:p>
          <a:p>
            <a:pPr algn="ctr" eaLnBrk="1" hangingPunct="1"/>
            <a:r>
              <a:rPr lang="ru-RU" altLang="en-US" b="1" i="1">
                <a:solidFill>
                  <a:srgbClr val="000099"/>
                </a:solidFill>
                <a:latin typeface="Constantia" panose="02030602050306030303" pitchFamily="18" charset="0"/>
              </a:rPr>
              <a:t>Мы можем увидеть ее под микроскопом, увидеть ее «тело». Молекула будет менять свою форму в зависимости от того какие слова будут ей говорить. </a:t>
            </a:r>
          </a:p>
          <a:p>
            <a:pPr algn="ctr" eaLnBrk="1" hangingPunct="1"/>
            <a:r>
              <a:rPr lang="ru-RU" altLang="en-US" b="1" i="1">
                <a:solidFill>
                  <a:srgbClr val="000099"/>
                </a:solidFill>
                <a:latin typeface="Constantia" panose="02030602050306030303" pitchFamily="18" charset="0"/>
              </a:rPr>
              <a:t>Если хорошие, ласковые, то она приобретает </a:t>
            </a:r>
          </a:p>
          <a:p>
            <a:pPr algn="ctr" eaLnBrk="1" hangingPunct="1"/>
            <a:r>
              <a:rPr lang="ru-RU" altLang="en-US" b="1" i="1">
                <a:solidFill>
                  <a:srgbClr val="000099"/>
                </a:solidFill>
                <a:latin typeface="Constantia" panose="02030602050306030303" pitchFamily="18" charset="0"/>
              </a:rPr>
              <a:t>красивую форму. </a:t>
            </a:r>
          </a:p>
          <a:p>
            <a:pPr algn="ctr" eaLnBrk="1" hangingPunct="1"/>
            <a:r>
              <a:rPr lang="ru-RU" altLang="en-US" b="1" i="1">
                <a:solidFill>
                  <a:srgbClr val="000099"/>
                </a:solidFill>
                <a:latin typeface="Constantia" panose="02030602050306030303" pitchFamily="18" charset="0"/>
              </a:rPr>
              <a:t>А если плохие, обидные, то она становится</a:t>
            </a:r>
          </a:p>
          <a:p>
            <a:pPr algn="ctr" eaLnBrk="1" hangingPunct="1"/>
            <a:r>
              <a:rPr lang="ru-RU" altLang="en-US" b="1" i="1">
                <a:solidFill>
                  <a:srgbClr val="000099"/>
                </a:solidFill>
                <a:latin typeface="Constantia" panose="02030602050306030303" pitchFamily="18" charset="0"/>
              </a:rPr>
              <a:t> некрасивой и  уродливой.</a:t>
            </a:r>
            <a:endParaRPr lang="en-US" altLang="en-US" b="1" i="1">
              <a:solidFill>
                <a:srgbClr val="000099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EE3FEE-6B8A-46A2-BFB0-83B7DB572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CC5A66-EF5A-4481-8B9B-CB53F7E1C88D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24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90.wav">
            <a:hlinkClick r:id="" action="ppaction://media"/>
            <a:extLst>
              <a:ext uri="{FF2B5EF4-FFF2-40B4-BE49-F238E27FC236}">
                <a16:creationId xmlns:a16="http://schemas.microsoft.com/office/drawing/2014/main" id="{6AD9A67F-44A6-4F74-90FB-C4D2CFD22EB2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2EE4D3E9-3F2A-49BC-9C40-333C469C1A04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My winter by Zerakla бумага004.jpg">
            <a:extLst>
              <a:ext uri="{FF2B5EF4-FFF2-40B4-BE49-F238E27FC236}">
                <a16:creationId xmlns:a16="http://schemas.microsoft.com/office/drawing/2014/main" id="{E0761E04-D834-4758-BF69-4E3369E405B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5" descr="72077.jpeg">
            <a:extLst>
              <a:ext uri="{FF2B5EF4-FFF2-40B4-BE49-F238E27FC236}">
                <a16:creationId xmlns:a16="http://schemas.microsoft.com/office/drawing/2014/main" id="{44A4B26C-3BC2-4B9E-A646-A5D21AD2B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2571750"/>
            <a:ext cx="2035175" cy="12858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72080.jpeg">
            <a:extLst>
              <a:ext uri="{FF2B5EF4-FFF2-40B4-BE49-F238E27FC236}">
                <a16:creationId xmlns:a16="http://schemas.microsoft.com/office/drawing/2014/main" id="{5D0E6A6D-D679-4F6A-A32E-9ABDC4C9AFF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4643438"/>
            <a:ext cx="2643188" cy="19383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72081.jpeg">
            <a:extLst>
              <a:ext uri="{FF2B5EF4-FFF2-40B4-BE49-F238E27FC236}">
                <a16:creationId xmlns:a16="http://schemas.microsoft.com/office/drawing/2014/main" id="{812C2E0B-6BEF-4A33-B1A9-7B03EEEFD3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714875"/>
            <a:ext cx="2571750" cy="19288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72082.jpeg">
            <a:extLst>
              <a:ext uri="{FF2B5EF4-FFF2-40B4-BE49-F238E27FC236}">
                <a16:creationId xmlns:a16="http://schemas.microsoft.com/office/drawing/2014/main" id="{7DE0FBB3-70FE-4F9B-88B2-B19EA73ED6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643438"/>
            <a:ext cx="2571750" cy="192881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72084.jpeg">
            <a:extLst>
              <a:ext uri="{FF2B5EF4-FFF2-40B4-BE49-F238E27FC236}">
                <a16:creationId xmlns:a16="http://schemas.microsoft.com/office/drawing/2014/main" id="{3AE3AC36-7747-49F6-B1D4-1F822CEB9890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514600"/>
            <a:ext cx="2566988" cy="18430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72086.jpeg">
            <a:extLst>
              <a:ext uri="{FF2B5EF4-FFF2-40B4-BE49-F238E27FC236}">
                <a16:creationId xmlns:a16="http://schemas.microsoft.com/office/drawing/2014/main" id="{8831C2CC-A155-4401-9283-9EFB6FD622CE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500313"/>
            <a:ext cx="2571750" cy="18573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72094.jpeg">
            <a:extLst>
              <a:ext uri="{FF2B5EF4-FFF2-40B4-BE49-F238E27FC236}">
                <a16:creationId xmlns:a16="http://schemas.microsoft.com/office/drawing/2014/main" id="{25000499-110C-4A22-84F1-5F0DF13CE6F8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85750"/>
            <a:ext cx="2609850" cy="19288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6" name="TextBox 20">
            <a:extLst>
              <a:ext uri="{FF2B5EF4-FFF2-40B4-BE49-F238E27FC236}">
                <a16:creationId xmlns:a16="http://schemas.microsoft.com/office/drawing/2014/main" id="{7F99046D-564F-4E49-ACB0-66F28F602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313" y="4071938"/>
            <a:ext cx="1857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 b="1" u="sng">
                <a:solidFill>
                  <a:srgbClr val="070244"/>
                </a:solidFill>
                <a:latin typeface="Constantia" panose="02030602050306030303" pitchFamily="18" charset="0"/>
              </a:rPr>
              <a:t>МОЛЕКУЛА ВОДЫ</a:t>
            </a:r>
            <a:endParaRPr lang="en-US" altLang="en-US" sz="1400" b="1" u="sng">
              <a:solidFill>
                <a:srgbClr val="070244"/>
              </a:solidFill>
              <a:latin typeface="Constantia" panose="02030602050306030303" pitchFamily="18" charset="0"/>
            </a:endParaRPr>
          </a:p>
        </p:txBody>
      </p:sp>
      <p:pic>
        <p:nvPicPr>
          <p:cNvPr id="22" name="Picture 21" descr="72087 copy.jpg">
            <a:extLst>
              <a:ext uri="{FF2B5EF4-FFF2-40B4-BE49-F238E27FC236}">
                <a16:creationId xmlns:a16="http://schemas.microsoft.com/office/drawing/2014/main" id="{B1732C7B-B4E9-4339-9136-12D1E24B151D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2535237" cy="19288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72088 copy.jpg">
            <a:extLst>
              <a:ext uri="{FF2B5EF4-FFF2-40B4-BE49-F238E27FC236}">
                <a16:creationId xmlns:a16="http://schemas.microsoft.com/office/drawing/2014/main" id="{A1121905-5BED-4F0E-85B8-02439B8C05FE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85750"/>
            <a:ext cx="2571750" cy="19288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F7E9B42-3A72-4601-8260-B10A0F081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2C4F685-20B1-4855-9020-D004DE82BCB8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25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BUBBLES.WAV">
            <a:hlinkClick r:id="" action="ppaction://media"/>
            <a:extLst>
              <a:ext uri="{FF2B5EF4-FFF2-40B4-BE49-F238E27FC236}">
                <a16:creationId xmlns:a16="http://schemas.microsoft.com/office/drawing/2014/main" id="{A0688FCF-BBD4-4CF2-9ACC-C21FBC52C448}"/>
              </a:ext>
            </a:extLst>
          </p:cNvPr>
          <p:cNvPicPr>
            <a:picLocks noRot="1" noChangeAspect="1"/>
          </p:cNvPicPr>
          <p:nvPr>
            <a:wavAudioFile r:embed="rId1" name="BUBBLES.WAV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URER.WAV">
            <a:hlinkClick r:id="" action="ppaction://media"/>
            <a:extLst>
              <a:ext uri="{FF2B5EF4-FFF2-40B4-BE49-F238E27FC236}">
                <a16:creationId xmlns:a16="http://schemas.microsoft.com/office/drawing/2014/main" id="{3F20FAE1-60B6-464D-8AC0-05DE7FEE155E}"/>
              </a:ext>
            </a:extLst>
          </p:cNvPr>
          <p:cNvPicPr>
            <a:picLocks noRot="1" noChangeAspect="1"/>
          </p:cNvPicPr>
          <p:nvPr>
            <a:wavAudioFile r:embed="rId2" name="SURER.WAV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28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SURER.WAV">
            <a:hlinkClick r:id="" action="ppaction://media"/>
            <a:extLst>
              <a:ext uri="{FF2B5EF4-FFF2-40B4-BE49-F238E27FC236}">
                <a16:creationId xmlns:a16="http://schemas.microsoft.com/office/drawing/2014/main" id="{4428D6E4-004A-471C-8B8E-58AAD5EC9A25}"/>
              </a:ext>
            </a:extLst>
          </p:cNvPr>
          <p:cNvPicPr>
            <a:picLocks noRot="1" noChangeAspect="1"/>
          </p:cNvPicPr>
          <p:nvPr>
            <a:wavAudioFile r:embed="rId2" name="SURER.WAV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214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SURER.WAV">
            <a:hlinkClick r:id="" action="ppaction://media"/>
            <a:extLst>
              <a:ext uri="{FF2B5EF4-FFF2-40B4-BE49-F238E27FC236}">
                <a16:creationId xmlns:a16="http://schemas.microsoft.com/office/drawing/2014/main" id="{EFAB6D65-68AE-4D9D-875F-EC15B9B8D523}"/>
              </a:ext>
            </a:extLst>
          </p:cNvPr>
          <p:cNvPicPr>
            <a:picLocks noRot="1" noChangeAspect="1"/>
          </p:cNvPicPr>
          <p:nvPr>
            <a:wavAudioFile r:embed="rId2" name="SURER.WAV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5572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SURER.WAV">
            <a:hlinkClick r:id="" action="ppaction://media"/>
            <a:extLst>
              <a:ext uri="{FF2B5EF4-FFF2-40B4-BE49-F238E27FC236}">
                <a16:creationId xmlns:a16="http://schemas.microsoft.com/office/drawing/2014/main" id="{831B75B8-478D-42C4-8837-5BC222274C34}"/>
              </a:ext>
            </a:extLst>
          </p:cNvPr>
          <p:cNvPicPr>
            <a:picLocks noRot="1" noChangeAspect="1"/>
          </p:cNvPicPr>
          <p:nvPr>
            <a:wavAudioFile r:embed="rId2" name="SURER.WAV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357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F2169526-630B-4F76-9AC8-E7A8210E2E58}"/>
              </a:ext>
            </a:extLst>
          </p:cNvPr>
          <p:cNvSpPr/>
          <p:nvPr/>
        </p:nvSpPr>
        <p:spPr>
          <a:xfrm>
            <a:off x="8715375" y="285750"/>
            <a:ext cx="357188" cy="285750"/>
          </a:xfrm>
          <a:prstGeom prst="rightArrow">
            <a:avLst/>
          </a:prstGeom>
          <a:solidFill>
            <a:schemeClr val="bg1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2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24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2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24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245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1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My winter by Zerakla бумага003.jpg">
            <a:extLst>
              <a:ext uri="{FF2B5EF4-FFF2-40B4-BE49-F238E27FC236}">
                <a16:creationId xmlns:a16="http://schemas.microsoft.com/office/drawing/2014/main" id="{59BDB12C-9122-4C1A-BCF7-1AA4886AD5C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72084.jpeg">
            <a:extLst>
              <a:ext uri="{FF2B5EF4-FFF2-40B4-BE49-F238E27FC236}">
                <a16:creationId xmlns:a16="http://schemas.microsoft.com/office/drawing/2014/main" id="{49334B73-E3AD-49C8-ACB3-40F3748C596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0"/>
            <a:ext cx="11242675" cy="807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90A283-6932-4C9E-ACDC-BE25E86B9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2900"/>
            <a:ext cx="207168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>
                <a:solidFill>
                  <a:schemeClr val="bg1"/>
                </a:solidFill>
                <a:latin typeface="Constantia" panose="02030602050306030303" pitchFamily="18" charset="0"/>
              </a:rPr>
              <a:t>Как только вы произнесете </a:t>
            </a:r>
          </a:p>
          <a:p>
            <a:pPr algn="ctr" eaLnBrk="1" hangingPunct="1"/>
            <a:r>
              <a:rPr lang="ru-RU" altLang="en-US">
                <a:solidFill>
                  <a:schemeClr val="bg1"/>
                </a:solidFill>
                <a:latin typeface="Constantia" panose="02030602050306030303" pitchFamily="18" charset="0"/>
              </a:rPr>
              <a:t>над водой  все  хорошие  слова которые </a:t>
            </a:r>
          </a:p>
          <a:p>
            <a:pPr algn="ctr" eaLnBrk="1" hangingPunct="1"/>
            <a:r>
              <a:rPr lang="ru-RU" altLang="en-US">
                <a:solidFill>
                  <a:schemeClr val="bg1"/>
                </a:solidFill>
                <a:latin typeface="Constantia" panose="02030602050306030303" pitchFamily="18" charset="0"/>
              </a:rPr>
              <a:t> только  знаете  -  вы увидите </a:t>
            </a:r>
          </a:p>
          <a:p>
            <a:pPr algn="ctr" eaLnBrk="1" hangingPunct="1"/>
            <a:r>
              <a:rPr lang="ru-RU" altLang="en-US">
                <a:solidFill>
                  <a:schemeClr val="bg1"/>
                </a:solidFill>
                <a:latin typeface="Constantia" panose="02030602050306030303" pitchFamily="18" charset="0"/>
              </a:rPr>
              <a:t> как  случится  чудо!!!!</a:t>
            </a:r>
            <a:endParaRPr lang="en-US" altLang="en-US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DE2B4-9AEA-4C64-B1D5-738F52C1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9CFD85-1E63-4403-801A-DCB9F3D3897C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26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SURER.WAV">
            <a:hlinkClick r:id="" action="ppaction://media"/>
            <a:extLst>
              <a:ext uri="{FF2B5EF4-FFF2-40B4-BE49-F238E27FC236}">
                <a16:creationId xmlns:a16="http://schemas.microsoft.com/office/drawing/2014/main" id="{A51E0962-8F2E-41A1-B170-B33D440C0182}"/>
              </a:ext>
            </a:extLst>
          </p:cNvPr>
          <p:cNvPicPr>
            <a:picLocks noRot="1" noChangeAspect="1"/>
          </p:cNvPicPr>
          <p:nvPr>
            <a:wavAudioFile r:embed="rId1" name="SURER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4143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QUEST1.WAV">
            <a:hlinkClick r:id="" action="ppaction://media"/>
            <a:extLst>
              <a:ext uri="{FF2B5EF4-FFF2-40B4-BE49-F238E27FC236}">
                <a16:creationId xmlns:a16="http://schemas.microsoft.com/office/drawing/2014/main" id="{1F1C2753-AF63-4A5A-9332-4EDFCCDE5133}"/>
              </a:ext>
            </a:extLst>
          </p:cNvPr>
          <p:cNvPicPr>
            <a:picLocks noRot="1" noChangeAspect="1"/>
          </p:cNvPicPr>
          <p:nvPr>
            <a:wavAudioFile r:embed="rId2" name="QUEST1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3214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9EA8A5E2-C100-454B-B687-995BBAA7A169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chemeClr val="bg1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59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_CherryLimeaide_06.jpg">
            <a:extLst>
              <a:ext uri="{FF2B5EF4-FFF2-40B4-BE49-F238E27FC236}">
                <a16:creationId xmlns:a16="http://schemas.microsoft.com/office/drawing/2014/main" id="{6BD0C133-BB97-4CD1-915B-008C4FA1D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FEF75E11-7990-4D43-8751-D9C1EB555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928688"/>
            <a:ext cx="74295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b="1" i="1" dirty="0">
                <a:latin typeface="+mn-lt"/>
                <a:ea typeface="Lucida Sans Unicode" pitchFamily="34" charset="0"/>
                <a:cs typeface="Times New Roman" pitchFamily="18" charset="0"/>
              </a:rPr>
              <a:t> Значит и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Бог</a:t>
            </a:r>
            <a:r>
              <a:rPr lang="ru-RU" sz="2000" b="1" i="1" dirty="0">
                <a:latin typeface="+mn-lt"/>
                <a:ea typeface="Lucida Sans Unicode" pitchFamily="34" charset="0"/>
                <a:cs typeface="Times New Roman" pitchFamily="18" charset="0"/>
              </a:rPr>
              <a:t>,</a:t>
            </a:r>
          </a:p>
          <a:p>
            <a:pPr algn="ctr">
              <a:defRPr/>
            </a:pPr>
            <a:r>
              <a:rPr lang="ru-RU" sz="2000" b="1" i="1" dirty="0">
                <a:latin typeface="+mn-lt"/>
                <a:ea typeface="Lucida Sans Unicode" pitchFamily="34" charset="0"/>
                <a:cs typeface="Times New Roman" pitchFamily="18" charset="0"/>
              </a:rPr>
              <a:t> сотворивший этот мир, имеет </a:t>
            </a:r>
            <a:r>
              <a:rPr lang="ru-RU" sz="2000" b="1" i="1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Lucida Sans Unicode" pitchFamily="34" charset="0"/>
                <a:cs typeface="Times New Roman" pitchFamily="18" charset="0"/>
              </a:rPr>
              <a:t>душу и тело</a:t>
            </a:r>
            <a:r>
              <a:rPr lang="ru-RU" sz="2000" b="1" i="1" dirty="0">
                <a:latin typeface="+mn-lt"/>
                <a:ea typeface="Lucida Sans Unicode" pitchFamily="34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ru-RU" sz="2000" b="1" i="1" dirty="0">
                <a:latin typeface="+mn-lt"/>
                <a:ea typeface="Lucida Sans Unicode" pitchFamily="34" charset="0"/>
                <a:cs typeface="Times New Roman" pitchFamily="18" charset="0"/>
              </a:rPr>
              <a:t>Тело Бога —это весь мир творения </a:t>
            </a:r>
          </a:p>
          <a:p>
            <a:pPr algn="ctr">
              <a:defRPr/>
            </a:pPr>
            <a:r>
              <a:rPr lang="ru-RU" sz="2000" b="1" i="1" dirty="0">
                <a:latin typeface="+mn-lt"/>
                <a:ea typeface="Lucida Sans Unicode" pitchFamily="34" charset="0"/>
                <a:cs typeface="Times New Roman" pitchFamily="18" charset="0"/>
              </a:rPr>
              <a:t>( и камни , и вода, и растения, и животные, и человек).</a:t>
            </a:r>
            <a:endParaRPr lang="ru-RU" sz="2000" b="1" i="1" dirty="0">
              <a:latin typeface="+mn-lt"/>
            </a:endParaRPr>
          </a:p>
          <a:p>
            <a:pPr algn="ctr">
              <a:defRPr/>
            </a:pPr>
            <a:endParaRPr lang="ru-RU" sz="2000" b="1" i="1" dirty="0">
              <a:latin typeface="+mn-lt"/>
              <a:ea typeface="Lucida Sans Unicode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i="1" dirty="0">
                <a:latin typeface="+mn-lt"/>
                <a:ea typeface="Lucida Sans Unicode" pitchFamily="34" charset="0"/>
                <a:cs typeface="Times New Roman" pitchFamily="18" charset="0"/>
              </a:rPr>
              <a:t>А в душе Он может смеяться и плакать,</a:t>
            </a:r>
          </a:p>
          <a:p>
            <a:pPr algn="ctr">
              <a:defRPr/>
            </a:pPr>
            <a:r>
              <a:rPr lang="ru-RU" sz="2000" b="1" i="1" dirty="0">
                <a:latin typeface="+mn-lt"/>
                <a:ea typeface="Lucida Sans Unicode" pitchFamily="34" charset="0"/>
                <a:cs typeface="Times New Roman" pitchFamily="18" charset="0"/>
              </a:rPr>
              <a:t> сердиться и  прощать. </a:t>
            </a:r>
          </a:p>
          <a:p>
            <a:pPr algn="ctr">
              <a:defRPr/>
            </a:pPr>
            <a:endParaRPr lang="ru-RU" sz="2000" b="1" i="1" dirty="0">
              <a:latin typeface="+mn-lt"/>
              <a:ea typeface="Lucida Sans Unicode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i="1" dirty="0">
                <a:latin typeface="+mn-lt"/>
                <a:ea typeface="Lucida Sans Unicode" pitchFamily="34" charset="0"/>
                <a:cs typeface="Times New Roman" pitchFamily="18" charset="0"/>
              </a:rPr>
              <a:t>Бог  все видит, все знает, все чувствует.</a:t>
            </a:r>
          </a:p>
          <a:p>
            <a:pPr algn="ctr">
              <a:defRPr/>
            </a:pPr>
            <a:r>
              <a:rPr lang="ru-RU" sz="2000" b="1" i="1" dirty="0">
                <a:latin typeface="+mn-lt"/>
                <a:ea typeface="Lucida Sans Unicode" pitchFamily="34" charset="0"/>
                <a:cs typeface="Times New Roman" pitchFamily="18" charset="0"/>
              </a:rPr>
              <a:t> Он очень мудрый.</a:t>
            </a:r>
          </a:p>
          <a:p>
            <a:pPr algn="ctr">
              <a:defRPr/>
            </a:pPr>
            <a:endParaRPr lang="ru-RU" sz="2000" b="1" i="1" dirty="0">
              <a:latin typeface="+mn-lt"/>
              <a:ea typeface="Lucida Sans Unicode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i="1" dirty="0">
                <a:latin typeface="+mn-lt"/>
                <a:ea typeface="Lucida Sans Unicode" pitchFamily="34" charset="0"/>
                <a:cs typeface="Times New Roman" pitchFamily="18" charset="0"/>
              </a:rPr>
              <a:t> но самое главное это то ,</a:t>
            </a:r>
          </a:p>
          <a:p>
            <a:pPr algn="ctr">
              <a:defRPr/>
            </a:pPr>
            <a:r>
              <a:rPr lang="ru-RU" sz="2000" b="1" i="1" dirty="0">
                <a:latin typeface="+mn-lt"/>
                <a:ea typeface="Lucida Sans Unicode" pitchFamily="34" charset="0"/>
                <a:cs typeface="Times New Roman" pitchFamily="18" charset="0"/>
              </a:rPr>
              <a:t>что у Бога  есть Сердце,</a:t>
            </a:r>
          </a:p>
          <a:p>
            <a:pPr algn="ctr">
              <a:defRPr/>
            </a:pPr>
            <a:r>
              <a:rPr lang="ru-RU" sz="2000" b="1" i="1" dirty="0">
                <a:latin typeface="+mn-lt"/>
                <a:ea typeface="Lucida Sans Unicode" pitchFamily="34" charset="0"/>
                <a:cs typeface="Times New Roman" pitchFamily="18" charset="0"/>
              </a:rPr>
              <a:t> полное любви ко всему миру и особенно к нам, </a:t>
            </a:r>
          </a:p>
          <a:p>
            <a:pPr algn="ctr">
              <a:defRPr/>
            </a:pPr>
            <a:r>
              <a:rPr lang="ru-RU" sz="2000" b="1" i="1" dirty="0">
                <a:latin typeface="+mn-lt"/>
                <a:ea typeface="Lucida Sans Unicode" pitchFamily="34" charset="0"/>
                <a:cs typeface="Times New Roman" pitchFamily="18" charset="0"/>
              </a:rPr>
              <a:t>его детям…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DBFDF-0853-49F1-A5F3-E84BF9BB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1C3673-9A62-4C04-9A31-FA86C20C9854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27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90.wav">
            <a:hlinkClick r:id="" action="ppaction://media"/>
            <a:extLst>
              <a:ext uri="{FF2B5EF4-FFF2-40B4-BE49-F238E27FC236}">
                <a16:creationId xmlns:a16="http://schemas.microsoft.com/office/drawing/2014/main" id="{36FDDF3D-38CD-4665-8E9D-87B0CCBCA170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8E4D2A15-06A2-4D5B-B04C-589CC9120C21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vetton_ru_704.jpg">
            <a:extLst>
              <a:ext uri="{FF2B5EF4-FFF2-40B4-BE49-F238E27FC236}">
                <a16:creationId xmlns:a16="http://schemas.microsoft.com/office/drawing/2014/main" id="{73BCC4AC-A66D-42A5-9FDA-4E9FC250AF5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25" y="0"/>
            <a:ext cx="10620375" cy="796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5052C7B-7E78-4E95-89B0-D7764BE1D9FA}"/>
              </a:ext>
            </a:extLst>
          </p:cNvPr>
          <p:cNvSpPr/>
          <p:nvPr/>
        </p:nvSpPr>
        <p:spPr>
          <a:xfrm>
            <a:off x="2143125" y="3786188"/>
            <a:ext cx="5214938" cy="2928937"/>
          </a:xfrm>
          <a:prstGeom prst="triangle">
            <a:avLst>
              <a:gd name="adj" fmla="val 487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FA28FC-D5EE-49A8-9277-EA45BE1B0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1585913"/>
            <a:ext cx="114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7200" b="1">
                <a:solidFill>
                  <a:schemeClr val="bg1"/>
                </a:solidFill>
                <a:latin typeface="Constantia" panose="02030602050306030303" pitchFamily="18" charset="0"/>
              </a:rPr>
              <a:t>+</a:t>
            </a:r>
            <a:endParaRPr lang="en-US" altLang="en-US" sz="7200" b="1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2A767-F1AA-490C-9CD5-15D7F0599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1358900"/>
            <a:ext cx="7143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9600" b="1">
                <a:solidFill>
                  <a:schemeClr val="bg1"/>
                </a:solidFill>
                <a:latin typeface="Constantia" panose="02030602050306030303" pitchFamily="18" charset="0"/>
              </a:rPr>
              <a:t>-</a:t>
            </a:r>
            <a:endParaRPr lang="en-US" altLang="en-US" sz="9600" b="1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B9ECCA-2299-41D1-B490-CAC886F33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2714625"/>
            <a:ext cx="25003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600" b="1">
                <a:solidFill>
                  <a:schemeClr val="bg1"/>
                </a:solidFill>
                <a:latin typeface="Constantia" panose="02030602050306030303" pitchFamily="18" charset="0"/>
              </a:rPr>
              <a:t>НЕБЕСНЫЙ ОТЕЦ</a:t>
            </a:r>
            <a:endParaRPr lang="en-US" altLang="en-US" sz="1600" b="1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E79C87-4257-47C7-9A7B-B5107584A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0" y="2714625"/>
            <a:ext cx="250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600" b="1">
                <a:solidFill>
                  <a:schemeClr val="bg1"/>
                </a:solidFill>
                <a:latin typeface="Constantia" panose="02030602050306030303" pitchFamily="18" charset="0"/>
              </a:rPr>
              <a:t>НЕБЕСНАЯ  МАМА</a:t>
            </a:r>
            <a:endParaRPr lang="en-US" altLang="en-US" sz="1600" b="1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3BC5C4-9131-4E4E-9C5E-EFADA171ACE9}"/>
              </a:ext>
            </a:extLst>
          </p:cNvPr>
          <p:cNvSpPr/>
          <p:nvPr/>
        </p:nvSpPr>
        <p:spPr>
          <a:xfrm>
            <a:off x="2786063" y="785813"/>
            <a:ext cx="3786187" cy="27146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973BBD-8E80-474E-A3D1-70B71A798B1D}"/>
              </a:ext>
            </a:extLst>
          </p:cNvPr>
          <p:cNvSpPr txBox="1"/>
          <p:nvPr/>
        </p:nvSpPr>
        <p:spPr>
          <a:xfrm>
            <a:off x="3214688" y="214313"/>
            <a:ext cx="2857500" cy="369887"/>
          </a:xfrm>
          <a:prstGeom prst="rect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   ПРИРОДА  БОГА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570A26-D665-4B4C-8A29-F73A1757765A}"/>
              </a:ext>
            </a:extLst>
          </p:cNvPr>
          <p:cNvSpPr/>
          <p:nvPr/>
        </p:nvSpPr>
        <p:spPr>
          <a:xfrm>
            <a:off x="3714750" y="1643063"/>
            <a:ext cx="1857375" cy="16605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23EAB095-3157-4E9A-8ECA-B8E30D3F0CD9}"/>
              </a:ext>
            </a:extLst>
          </p:cNvPr>
          <p:cNvSpPr/>
          <p:nvPr/>
        </p:nvSpPr>
        <p:spPr>
          <a:xfrm>
            <a:off x="4286250" y="2357438"/>
            <a:ext cx="792163" cy="622300"/>
          </a:xfrm>
          <a:prstGeom prst="heart">
            <a:avLst/>
          </a:prstGeom>
          <a:solidFill>
            <a:srgbClr val="FF33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54CC68-0232-4DBD-BD63-4288731FC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325" y="9286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>
                <a:solidFill>
                  <a:srgbClr val="A50021"/>
                </a:solidFill>
                <a:latin typeface="Constantia" panose="02030602050306030303" pitchFamily="18" charset="0"/>
              </a:rPr>
              <a:t>ЭНЕРГИЯ</a:t>
            </a:r>
            <a:endParaRPr lang="en-US" altLang="en-US" b="1">
              <a:solidFill>
                <a:srgbClr val="A50021"/>
              </a:solidFill>
              <a:latin typeface="Constantia" panose="020306020503060303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94B906-4FB9-4573-910C-447A37C56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1844675"/>
            <a:ext cx="1195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>
                <a:solidFill>
                  <a:srgbClr val="063056"/>
                </a:solidFill>
                <a:latin typeface="Constantia" panose="02030602050306030303" pitchFamily="18" charset="0"/>
              </a:rPr>
              <a:t>ДУША</a:t>
            </a:r>
            <a:endParaRPr lang="en-US" altLang="en-US" b="1">
              <a:solidFill>
                <a:srgbClr val="063056"/>
              </a:solidFill>
              <a:latin typeface="Constantia" panose="02030602050306030303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00F1B34-599F-43C0-BADF-C27531BE22DE}"/>
              </a:ext>
            </a:extLst>
          </p:cNvPr>
          <p:cNvSpPr/>
          <p:nvPr/>
        </p:nvSpPr>
        <p:spPr>
          <a:xfrm>
            <a:off x="571500" y="1143000"/>
            <a:ext cx="5143500" cy="27146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5F692B8-6E63-4A29-BD1D-90BF2CDB6A7E}"/>
              </a:ext>
            </a:extLst>
          </p:cNvPr>
          <p:cNvSpPr/>
          <p:nvPr/>
        </p:nvSpPr>
        <p:spPr>
          <a:xfrm>
            <a:off x="3571875" y="1143000"/>
            <a:ext cx="4929188" cy="26431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CAC46758-8F1F-4BCC-A58B-04CB92BAA25A}"/>
              </a:ext>
            </a:extLst>
          </p:cNvPr>
          <p:cNvSpPr/>
          <p:nvPr/>
        </p:nvSpPr>
        <p:spPr>
          <a:xfrm>
            <a:off x="2143125" y="3714750"/>
            <a:ext cx="5214938" cy="3000375"/>
          </a:xfrm>
          <a:prstGeom prst="triangle">
            <a:avLst>
              <a:gd name="adj" fmla="val 49155"/>
            </a:avLst>
          </a:prstGeom>
          <a:solidFill>
            <a:srgbClr val="FF33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8A195F-F1A3-4898-A110-4089BD812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4191000"/>
            <a:ext cx="6357937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ЛЮДИ</a:t>
            </a:r>
          </a:p>
          <a:p>
            <a:pPr algn="ctr" eaLnBrk="1" hangingPunct="1"/>
            <a:endParaRPr lang="ru-RU" altLang="en-US" sz="1400" b="1" u="sng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ЖИВОТНЫЕ</a:t>
            </a:r>
          </a:p>
          <a:p>
            <a:pPr algn="ctr" eaLnBrk="1" hangingPunct="1"/>
            <a:endParaRPr lang="ru-RU" altLang="en-US" sz="1400" b="1" u="sng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РАСТЕНИЯ</a:t>
            </a:r>
          </a:p>
          <a:p>
            <a:pPr algn="ctr" eaLnBrk="1" hangingPunct="1"/>
            <a:endParaRPr lang="ru-RU" altLang="en-US" sz="1400" b="1" u="sng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МОЛЕКУЛЫ</a:t>
            </a:r>
          </a:p>
          <a:p>
            <a:pPr algn="ctr" eaLnBrk="1" hangingPunct="1"/>
            <a:endParaRPr lang="ru-RU" altLang="en-US" sz="1400" b="1" u="sng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АТОМЫ</a:t>
            </a:r>
          </a:p>
          <a:p>
            <a:pPr algn="ctr" eaLnBrk="1" hangingPunct="1"/>
            <a:endParaRPr lang="ru-RU" altLang="en-US" sz="1400" b="1" u="sng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sz="1400" b="1" u="sng">
                <a:solidFill>
                  <a:schemeClr val="bg1"/>
                </a:solidFill>
                <a:latin typeface="Constantia" panose="02030602050306030303" pitchFamily="18" charset="0"/>
              </a:rPr>
              <a:t>ЧАСТИЦЫ</a:t>
            </a:r>
          </a:p>
          <a:p>
            <a:pPr eaLnBrk="1" hangingPunct="1"/>
            <a:endParaRPr lang="en-US" altLang="en-US">
              <a:latin typeface="Constantia" panose="0203060205030603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9CC4DE-97F3-4DE9-A2A9-40EB599CC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8" y="4143375"/>
            <a:ext cx="3714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 u="sng">
                <a:solidFill>
                  <a:schemeClr val="bg1"/>
                </a:solidFill>
                <a:latin typeface="Constantia" panose="02030602050306030303" pitchFamily="18" charset="0"/>
              </a:rPr>
              <a:t>А весь мир – это отражение  Бога и его любви…</a:t>
            </a:r>
            <a:endParaRPr lang="en-US" altLang="en-US" b="1" u="sng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A7AE664-C785-4C6B-80B3-5A845913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B0712CA-2BFC-4EA1-A05B-38CD56F86E18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28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29" name="SPKGLISS.WAV">
            <a:hlinkClick r:id="" action="ppaction://media"/>
            <a:extLst>
              <a:ext uri="{FF2B5EF4-FFF2-40B4-BE49-F238E27FC236}">
                <a16:creationId xmlns:a16="http://schemas.microsoft.com/office/drawing/2014/main" id="{B7FFE26C-496C-4B66-8D38-57570E732A5C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9288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START.WAV">
            <a:hlinkClick r:id="" action="ppaction://media"/>
            <a:extLst>
              <a:ext uri="{FF2B5EF4-FFF2-40B4-BE49-F238E27FC236}">
                <a16:creationId xmlns:a16="http://schemas.microsoft.com/office/drawing/2014/main" id="{1296CD8D-F88C-42D2-A424-DBCDACFBC781}"/>
              </a:ext>
            </a:extLst>
          </p:cNvPr>
          <p:cNvPicPr>
            <a:picLocks noRot="1" noChangeAspect="1"/>
          </p:cNvPicPr>
          <p:nvPr>
            <a:wavAudioFile r:embed="rId2" name="START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286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START.WAV">
            <a:hlinkClick r:id="" action="ppaction://media"/>
            <a:extLst>
              <a:ext uri="{FF2B5EF4-FFF2-40B4-BE49-F238E27FC236}">
                <a16:creationId xmlns:a16="http://schemas.microsoft.com/office/drawing/2014/main" id="{EDD58860-15B1-4327-AA06-C413082FD5B6}"/>
              </a:ext>
            </a:extLst>
          </p:cNvPr>
          <p:cNvPicPr>
            <a:picLocks noRot="1" noChangeAspect="1"/>
          </p:cNvPicPr>
          <p:nvPr>
            <a:wavAudioFile r:embed="rId2" name="START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438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QUEST1.WAV">
            <a:hlinkClick r:id="" action="ppaction://media"/>
            <a:extLst>
              <a:ext uri="{FF2B5EF4-FFF2-40B4-BE49-F238E27FC236}">
                <a16:creationId xmlns:a16="http://schemas.microsoft.com/office/drawing/2014/main" id="{C0245631-0D29-4B1F-B733-450049222330}"/>
              </a:ext>
            </a:extLst>
          </p:cNvPr>
          <p:cNvPicPr>
            <a:picLocks noRot="1" noChangeAspect="1"/>
          </p:cNvPicPr>
          <p:nvPr>
            <a:wavAudioFile r:embed="rId3" name="QUEST1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071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QUEST1.WAV">
            <a:hlinkClick r:id="" action="ppaction://media"/>
            <a:extLst>
              <a:ext uri="{FF2B5EF4-FFF2-40B4-BE49-F238E27FC236}">
                <a16:creationId xmlns:a16="http://schemas.microsoft.com/office/drawing/2014/main" id="{EEADAC2A-B260-4A49-95E6-77D6271F706B}"/>
              </a:ext>
            </a:extLst>
          </p:cNvPr>
          <p:cNvPicPr>
            <a:picLocks noRot="1" noChangeAspect="1"/>
          </p:cNvPicPr>
          <p:nvPr>
            <a:wavAudioFile r:embed="rId3" name="QUEST1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224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GLIDE.WAV">
            <a:hlinkClick r:id="" action="ppaction://media"/>
            <a:extLst>
              <a:ext uri="{FF2B5EF4-FFF2-40B4-BE49-F238E27FC236}">
                <a16:creationId xmlns:a16="http://schemas.microsoft.com/office/drawing/2014/main" id="{62005DDD-CBAB-4C8F-939C-DBA79CB38C91}"/>
              </a:ext>
            </a:extLst>
          </p:cNvPr>
          <p:cNvPicPr>
            <a:picLocks noRot="1" noChangeAspect="1"/>
          </p:cNvPicPr>
          <p:nvPr>
            <a:audioFile r:link="rId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5072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GLIDE.WAV">
            <a:hlinkClick r:id="" action="ppaction://media"/>
            <a:extLst>
              <a:ext uri="{FF2B5EF4-FFF2-40B4-BE49-F238E27FC236}">
                <a16:creationId xmlns:a16="http://schemas.microsoft.com/office/drawing/2014/main" id="{8AA42775-5F22-46E2-A853-93EB17E1DD7D}"/>
              </a:ext>
            </a:extLst>
          </p:cNvPr>
          <p:cNvPicPr>
            <a:picLocks noRot="1" noChangeAspect="1"/>
          </p:cNvPicPr>
          <p:nvPr>
            <a:audioFile r:link="rId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5224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ight Arrow 31">
            <a:extLst>
              <a:ext uri="{FF2B5EF4-FFF2-40B4-BE49-F238E27FC236}">
                <a16:creationId xmlns:a16="http://schemas.microsoft.com/office/drawing/2014/main" id="{E8113435-7BE0-4886-B6A9-86E6904C02A0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5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45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69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692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69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692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692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showWhenStopped="0">
                <p:cTn id="10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showWhenStopped="0">
                <p:cTn id="10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showWhenStopped="0">
                <p:cTn id="10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showWhenStopped="0">
                <p:cTn id="10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showWhenStopped="0">
                <p:cTn id="10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showWhenStopped="0">
                <p:cTn id="10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  <p:bldP spid="10" grpId="0" animBg="1"/>
      <p:bldP spid="10" grpId="1" animBg="1"/>
      <p:bldP spid="17" grpId="0" animBg="1"/>
      <p:bldP spid="22" grpId="0" animBg="1"/>
      <p:bldP spid="22" grpId="1" animBg="1"/>
      <p:bldP spid="24" grpId="0"/>
      <p:bldP spid="25" grpId="0"/>
      <p:bldP spid="27" grpId="0" animBg="1"/>
      <p:bldP spid="27" grpId="1" animBg="1"/>
      <p:bldP spid="28" grpId="0" animBg="1"/>
      <p:bldP spid="28" grpId="1" animBg="1"/>
      <p:bldP spid="18" grpId="0" animBg="1"/>
      <p:bldP spid="19" grpId="0"/>
      <p:bldP spid="20" grpId="0"/>
      <p:bldP spid="20" grpId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_CherryLimeaide_06.jpg">
            <a:extLst>
              <a:ext uri="{FF2B5EF4-FFF2-40B4-BE49-F238E27FC236}">
                <a16:creationId xmlns:a16="http://schemas.microsoft.com/office/drawing/2014/main" id="{7D9A547E-9FFC-4859-AFAB-83A94FD545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84C6A37-4FEB-4709-8E6D-EEEE1ED46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1428750"/>
            <a:ext cx="771525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 b="1" i="1"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     Мы с вами посмотрели на мир творения и увидели что… </a:t>
            </a:r>
          </a:p>
          <a:p>
            <a:pPr algn="ctr" eaLnBrk="1" hangingPunct="1"/>
            <a:endParaRPr lang="ru-RU" altLang="en-US" sz="2400" b="1" i="1">
              <a:latin typeface="Constantia" panose="02030602050306030303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en-US" sz="2400" b="1" i="1"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Бог –это</a:t>
            </a:r>
            <a:r>
              <a:rPr lang="ru-RU" altLang="en-US" sz="2400" b="1" i="1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2400" b="1" i="1" u="sng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творец</a:t>
            </a:r>
            <a:r>
              <a:rPr lang="ru-RU" altLang="en-US" sz="2400" b="1" i="1"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 </a:t>
            </a:r>
          </a:p>
          <a:p>
            <a:pPr algn="ctr" eaLnBrk="1" hangingPunct="1"/>
            <a:endParaRPr lang="ru-RU" altLang="en-US" sz="2400" b="1" i="1">
              <a:latin typeface="Constantia" panose="02030602050306030303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en-US" sz="2400" b="1" i="1"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Он имеет </a:t>
            </a:r>
            <a:r>
              <a:rPr lang="ru-RU" altLang="en-US" sz="2400" b="1" i="1" u="sng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душу и тело</a:t>
            </a:r>
            <a:r>
              <a:rPr lang="ru-RU" altLang="en-US" sz="2400" b="1" i="1"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</a:t>
            </a:r>
            <a:r>
              <a:rPr lang="en-US" altLang="en-US" sz="2400" b="1" i="1"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endParaRPr lang="ru-RU" altLang="en-US" sz="2400" b="1" i="1">
              <a:latin typeface="Constantia" panose="02030602050306030303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en-US" sz="2400" b="1" i="1"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Он — наш </a:t>
            </a:r>
            <a:r>
              <a:rPr lang="ru-RU" altLang="en-US" sz="2400" b="1" i="1" u="sng">
                <a:solidFill>
                  <a:srgbClr val="000099"/>
                </a:solidFill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папа и  мама</a:t>
            </a:r>
            <a:r>
              <a:rPr lang="ru-RU" altLang="en-US" sz="1500" i="1">
                <a:latin typeface="Constantia" panose="02030602050306030303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   </a:t>
            </a:r>
            <a:endParaRPr lang="ru-RU" altLang="en-US" i="1">
              <a:latin typeface="Constantia" panose="02030602050306030303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45367-3F4D-4CAF-928A-5CF4AA9B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B618FDF-5338-4C2B-B214-E4C315E3C565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29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88.wav">
            <a:hlinkClick r:id="" action="ppaction://media"/>
            <a:extLst>
              <a:ext uri="{FF2B5EF4-FFF2-40B4-BE49-F238E27FC236}">
                <a16:creationId xmlns:a16="http://schemas.microsoft.com/office/drawing/2014/main" id="{4F8C1CF3-6374-4BED-B00F-4468CDFB722A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604CFF72-2E39-4B52-96C7-64E58C25B306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6696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vetton_ru_183.jpg">
            <a:extLst>
              <a:ext uri="{FF2B5EF4-FFF2-40B4-BE49-F238E27FC236}">
                <a16:creationId xmlns:a16="http://schemas.microsoft.com/office/drawing/2014/main" id="{4B1FB32E-1E46-4E72-B42F-7FCD9E8A1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makovoe-pole-1024.jpg">
            <a:extLst>
              <a:ext uri="{FF2B5EF4-FFF2-40B4-BE49-F238E27FC236}">
                <a16:creationId xmlns:a16="http://schemas.microsoft.com/office/drawing/2014/main" id="{B1146261-A12C-4CA3-9915-C6A8E3986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57760_1024_768.jpg">
            <a:extLst>
              <a:ext uri="{FF2B5EF4-FFF2-40B4-BE49-F238E27FC236}">
                <a16:creationId xmlns:a16="http://schemas.microsoft.com/office/drawing/2014/main" id="{28468A5F-B408-4E40-9F19-2E3AB592868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A76AA0-1F10-4E90-B83C-DF4C6D932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214313"/>
            <a:ext cx="2643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 u="sng">
                <a:solidFill>
                  <a:schemeClr val="bg1"/>
                </a:solidFill>
                <a:latin typeface="Constantia" panose="02030602050306030303" pitchFamily="18" charset="0"/>
              </a:rPr>
              <a:t>ЗИМА</a:t>
            </a:r>
            <a:endParaRPr lang="en-US" altLang="en-US" b="1" u="sng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2AFAD-AFFA-4DE0-95AD-3C1EBEF31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3643313"/>
            <a:ext cx="1357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 u="sng">
                <a:solidFill>
                  <a:srgbClr val="C00000"/>
                </a:solidFill>
                <a:latin typeface="Constantia" panose="02030602050306030303" pitchFamily="18" charset="0"/>
              </a:rPr>
              <a:t>ЛЕТО</a:t>
            </a:r>
            <a:endParaRPr lang="en-US" altLang="en-US" b="1" u="sng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5C2D07-8ECF-4D5F-B27A-4D71F3882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142875"/>
            <a:ext cx="1500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 u="sng">
                <a:solidFill>
                  <a:srgbClr val="008000"/>
                </a:solidFill>
                <a:latin typeface="Constantia" panose="02030602050306030303" pitchFamily="18" charset="0"/>
              </a:rPr>
              <a:t>ВЕСНА</a:t>
            </a:r>
            <a:endParaRPr lang="en-US" altLang="en-US" b="1" u="sng">
              <a:solidFill>
                <a:srgbClr val="008000"/>
              </a:solidFill>
              <a:latin typeface="Constantia" panose="02030602050306030303" pitchFamily="18" charset="0"/>
            </a:endParaRPr>
          </a:p>
        </p:txBody>
      </p:sp>
      <p:pic>
        <p:nvPicPr>
          <p:cNvPr id="11" name="Picture 10" descr="vetton_ru_231.jpg">
            <a:extLst>
              <a:ext uri="{FF2B5EF4-FFF2-40B4-BE49-F238E27FC236}">
                <a16:creationId xmlns:a16="http://schemas.microsoft.com/office/drawing/2014/main" id="{C281BA02-D533-489D-B9E0-1BF1C1E92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762500" cy="35718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9BE46F-98C7-41FE-B249-105D0F0A8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571875"/>
            <a:ext cx="1500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 u="sng">
                <a:solidFill>
                  <a:srgbClr val="000099"/>
                </a:solidFill>
                <a:latin typeface="Constantia" panose="02030602050306030303" pitchFamily="18" charset="0"/>
              </a:rPr>
              <a:t>ОСЕНЬ</a:t>
            </a:r>
            <a:endParaRPr lang="en-US" altLang="en-US" b="1" u="sng">
              <a:solidFill>
                <a:srgbClr val="000099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7B34E24-7601-4F3D-AC27-BADB7FAA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314C1E-FDEA-496A-ACD2-C9DF1D942B32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3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08. Вальс (Шарль Гуно).mp3">
            <a:hlinkClick r:id="" action="ppaction://media"/>
            <a:extLst>
              <a:ext uri="{FF2B5EF4-FFF2-40B4-BE49-F238E27FC236}">
                <a16:creationId xmlns:a16="http://schemas.microsoft.com/office/drawing/2014/main" id="{305FA20A-28CA-4124-A755-66A08DA0A93A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 descr="autumn-waterfall-1024.jpg">
            <a:extLst>
              <a:ext uri="{FF2B5EF4-FFF2-40B4-BE49-F238E27FC236}">
                <a16:creationId xmlns:a16="http://schemas.microsoft.com/office/drawing/2014/main" id="{1DE1CBAB-888C-4D35-8EBB-94B23C77857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3303588"/>
            <a:ext cx="4786313" cy="35544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01.jpg">
            <a:extLst>
              <a:ext uri="{FF2B5EF4-FFF2-40B4-BE49-F238E27FC236}">
                <a16:creationId xmlns:a16="http://schemas.microsoft.com/office/drawing/2014/main" id="{3CBE0B03-E70A-4354-B993-9F518E2D1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00438"/>
            <a:ext cx="4840287" cy="350043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ark-blue-snow-1024.jpg">
            <a:extLst>
              <a:ext uri="{FF2B5EF4-FFF2-40B4-BE49-F238E27FC236}">
                <a16:creationId xmlns:a16="http://schemas.microsoft.com/office/drawing/2014/main" id="{4C3982B1-A0BD-4CD9-BBAB-2B22078EA96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-196850"/>
            <a:ext cx="5000625" cy="36972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1f2bfe3ce62c66c2708cf3d6e7a2e1b3.jpg">
            <a:extLst>
              <a:ext uri="{FF2B5EF4-FFF2-40B4-BE49-F238E27FC236}">
                <a16:creationId xmlns:a16="http://schemas.microsoft.com/office/drawing/2014/main" id="{97E46D64-3101-4B2C-9F60-911A67EF4FF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4667251" cy="35004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E95B2-577F-46D6-9649-A1DC9FA5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8845D6-D743-4C5E-B17B-E0CEA96FDF6F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4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etton_ru_141.jpg">
            <a:extLst>
              <a:ext uri="{FF2B5EF4-FFF2-40B4-BE49-F238E27FC236}">
                <a16:creationId xmlns:a16="http://schemas.microsoft.com/office/drawing/2014/main" id="{DD3C2C87-8F0F-48D4-967B-5F901233A75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 descr="62-1024.jpg">
            <a:extLst>
              <a:ext uri="{FF2B5EF4-FFF2-40B4-BE49-F238E27FC236}">
                <a16:creationId xmlns:a16="http://schemas.microsoft.com/office/drawing/2014/main" id="{A7D26655-1893-4B28-ABD0-B17043C33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6433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3" descr="Yellow-Red-Green-1024.jpg">
            <a:extLst>
              <a:ext uri="{FF2B5EF4-FFF2-40B4-BE49-F238E27FC236}">
                <a16:creationId xmlns:a16="http://schemas.microsoft.com/office/drawing/2014/main" id="{8D3D53A7-01D1-4CF5-A43F-32C61E30D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2975"/>
            <a:ext cx="4572000" cy="33750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3" descr="933b12f3cf9e51eedfb32c257b2b0e71.jpg">
            <a:extLst>
              <a:ext uri="{FF2B5EF4-FFF2-40B4-BE49-F238E27FC236}">
                <a16:creationId xmlns:a16="http://schemas.microsoft.com/office/drawing/2014/main" id="{AA2852C1-6B69-4D57-9D27-B6BB755D140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0438"/>
            <a:ext cx="4572000" cy="33575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751FE-DD1B-4C31-9935-EB7C212C2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0C0CDA5-9410-4290-AB7D-ABEEC94E5201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5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p0yigw5lvj55jyyys19oi164bxxls438_2.jpg">
            <a:extLst>
              <a:ext uri="{FF2B5EF4-FFF2-40B4-BE49-F238E27FC236}">
                <a16:creationId xmlns:a16="http://schemas.microsoft.com/office/drawing/2014/main" id="{98CC4775-87D1-41D6-8D22-812FF19DCA7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72000" cy="3429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 descr="232_5.jpg">
            <a:extLst>
              <a:ext uri="{FF2B5EF4-FFF2-40B4-BE49-F238E27FC236}">
                <a16:creationId xmlns:a16="http://schemas.microsoft.com/office/drawing/2014/main" id="{864675A4-C265-4777-A75D-D2BDB82948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-9525"/>
            <a:ext cx="4846638" cy="34385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ife_Below_the_Red_Sea%2C_Egypt.jpg">
            <a:extLst>
              <a:ext uri="{FF2B5EF4-FFF2-40B4-BE49-F238E27FC236}">
                <a16:creationId xmlns:a16="http://schemas.microsoft.com/office/drawing/2014/main" id="{F4587674-67D7-46BF-97B9-7AF4AB085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29000"/>
            <a:ext cx="4572000" cy="3429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582dccd1906adbbb9a0fd510197b5ad.jpg">
            <a:extLst>
              <a:ext uri="{FF2B5EF4-FFF2-40B4-BE49-F238E27FC236}">
                <a16:creationId xmlns:a16="http://schemas.microsoft.com/office/drawing/2014/main" id="{1B1217A4-4AB6-4A8D-B93B-E840AC59924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643438" cy="34829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76CD5-0A1B-4456-B42A-4EC1A12C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2CB8E61-F7CF-42E1-8720-184427D143CA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6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pands-1024.jpg">
            <a:extLst>
              <a:ext uri="{FF2B5EF4-FFF2-40B4-BE49-F238E27FC236}">
                <a16:creationId xmlns:a16="http://schemas.microsoft.com/office/drawing/2014/main" id="{B939F3BE-A8D9-44C2-98DA-340F8CE3C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 descr="22_5.jpg">
            <a:extLst>
              <a:ext uri="{FF2B5EF4-FFF2-40B4-BE49-F238E27FC236}">
                <a16:creationId xmlns:a16="http://schemas.microsoft.com/office/drawing/2014/main" id="{059BF7C9-9509-473F-A3B8-159CA6BD4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5" descr="184_5.jpg">
            <a:extLst>
              <a:ext uri="{FF2B5EF4-FFF2-40B4-BE49-F238E27FC236}">
                <a16:creationId xmlns:a16="http://schemas.microsoft.com/office/drawing/2014/main" id="{7AE762AF-B0C8-47AF-9C2F-980B7A656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 descr="aljcx2dl0dwnt3hg2jxwxg47buj8wexm_2.jpg">
            <a:extLst>
              <a:ext uri="{FF2B5EF4-FFF2-40B4-BE49-F238E27FC236}">
                <a16:creationId xmlns:a16="http://schemas.microsoft.com/office/drawing/2014/main" id="{41B0538E-E9D1-442F-9A4F-A6A0031C5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8AEDB-A2ED-4254-9224-7CFC4B492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3F7707-F08B-41AA-9FD1-32B3C2B4C2CB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7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2C97D713-8372-4D80-9084-98AE8BD8623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en-US"/>
          </a:p>
        </p:txBody>
      </p:sp>
      <p:pic>
        <p:nvPicPr>
          <p:cNvPr id="4" name="Content Placeholder 3" descr="abkf9k2rvb9xisn6rpua0dukuo8c3p9w_2.jpg">
            <a:extLst>
              <a:ext uri="{FF2B5EF4-FFF2-40B4-BE49-F238E27FC236}">
                <a16:creationId xmlns:a16="http://schemas.microsoft.com/office/drawing/2014/main" id="{F951DD80-2491-4679-ADE6-134629F67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5250" y="0"/>
            <a:ext cx="4667250" cy="3500438"/>
          </a:xfrm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Content Placeholder 3" descr="mtb6hf3zgr18dyvm3nmxqt0hc6gri11e_2.jpg">
            <a:extLst>
              <a:ext uri="{FF2B5EF4-FFF2-40B4-BE49-F238E27FC236}">
                <a16:creationId xmlns:a16="http://schemas.microsoft.com/office/drawing/2014/main" id="{141F938E-E280-4085-B1AB-4864EAB09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3500438"/>
            <a:ext cx="5143500" cy="38576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aln8ydq9oat0g5kr59sz11tuhl2hinx_2.jpg">
            <a:extLst>
              <a:ext uri="{FF2B5EF4-FFF2-40B4-BE49-F238E27FC236}">
                <a16:creationId xmlns:a16="http://schemas.microsoft.com/office/drawing/2014/main" id="{291DCFCE-DDC6-4A76-8829-435D0C1FD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0438"/>
            <a:ext cx="4572000" cy="3429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5" descr="54_4.jpg">
            <a:extLst>
              <a:ext uri="{FF2B5EF4-FFF2-40B4-BE49-F238E27FC236}">
                <a16:creationId xmlns:a16="http://schemas.microsoft.com/office/drawing/2014/main" id="{2D3668A8-D8DF-44FA-93CC-F38ACCE8C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42875"/>
            <a:ext cx="4857750" cy="36433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557147A-CA5E-469D-91BA-7ECE31B1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5FFDA2F-619A-4620-BD1C-09264074AA1E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8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12296" name="Content Placeholder 10">
            <a:extLst>
              <a:ext uri="{FF2B5EF4-FFF2-40B4-BE49-F238E27FC236}">
                <a16:creationId xmlns:a16="http://schemas.microsoft.com/office/drawing/2014/main" id="{6E370D4C-F086-432D-B7E8-090232CEC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_CherryLimeaide_06.jpg">
            <a:extLst>
              <a:ext uri="{FF2B5EF4-FFF2-40B4-BE49-F238E27FC236}">
                <a16:creationId xmlns:a16="http://schemas.microsoft.com/office/drawing/2014/main" id="{D5A83E23-20E9-46E8-B12D-002FA0900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1AB801-6AD8-4722-A1AC-5CCC87AC9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285750"/>
            <a:ext cx="8501062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000" b="1" i="1">
                <a:solidFill>
                  <a:srgbClr val="FF0000"/>
                </a:solidFill>
                <a:latin typeface="Constantia" panose="02030602050306030303" pitchFamily="18" charset="0"/>
              </a:rPr>
              <a:t>А венцом творения стал</a:t>
            </a:r>
            <a:r>
              <a:rPr lang="en-US" altLang="en-US" sz="2000" b="1" i="1">
                <a:solidFill>
                  <a:srgbClr val="FF0000"/>
                </a:solidFill>
                <a:latin typeface="Constantia" panose="02030602050306030303" pitchFamily="18" charset="0"/>
              </a:rPr>
              <a:t> </a:t>
            </a:r>
            <a:r>
              <a:rPr lang="ru-RU" altLang="en-US" sz="2000" b="1" i="1">
                <a:solidFill>
                  <a:srgbClr val="FF0000"/>
                </a:solidFill>
                <a:latin typeface="Constantia" panose="02030602050306030303" pitchFamily="18" charset="0"/>
              </a:rPr>
              <a:t>ЧЕЛОВЕК</a:t>
            </a:r>
          </a:p>
          <a:p>
            <a:pPr algn="ctr" eaLnBrk="1" hangingPunct="1"/>
            <a:r>
              <a:rPr lang="ru-RU" altLang="en-US" sz="2000" b="1" i="1">
                <a:solidFill>
                  <a:srgbClr val="130278"/>
                </a:solidFill>
                <a:latin typeface="Constantia" panose="02030602050306030303" pitchFamily="18" charset="0"/>
              </a:rPr>
              <a:t>Внешне  все  люди  очень  разные ... Светловолосые,темнокожие, кареглазые, с веснушками и без.</a:t>
            </a:r>
          </a:p>
          <a:p>
            <a:pPr algn="ctr" eaLnBrk="1" hangingPunct="1"/>
            <a:r>
              <a:rPr lang="ru-RU" altLang="en-US" sz="2000" b="1" i="1">
                <a:solidFill>
                  <a:srgbClr val="130278"/>
                </a:solidFill>
                <a:latin typeface="Constantia" panose="02030602050306030303" pitchFamily="18" charset="0"/>
              </a:rPr>
              <a:t>А  похожи  в том, что  все могут</a:t>
            </a:r>
            <a:r>
              <a:rPr lang="en-US" altLang="en-US" sz="2000" b="1" i="1">
                <a:solidFill>
                  <a:srgbClr val="130278"/>
                </a:solidFill>
                <a:latin typeface="Constantia" panose="02030602050306030303" pitchFamily="18" charset="0"/>
              </a:rPr>
              <a:t> </a:t>
            </a:r>
            <a:r>
              <a:rPr lang="ru-RU" altLang="en-US" sz="2000" b="1" i="1">
                <a:solidFill>
                  <a:srgbClr val="130278"/>
                </a:solidFill>
                <a:latin typeface="Constantia" panose="02030602050306030303" pitchFamily="18" charset="0"/>
              </a:rPr>
              <a:t>чувствовать  красоту, понимать друг друга , делать добро и любить весь мир.</a:t>
            </a:r>
          </a:p>
          <a:p>
            <a:pPr algn="ctr" eaLnBrk="1" hangingPunct="1"/>
            <a:endParaRPr lang="ru-RU" altLang="en-US" b="1" i="1">
              <a:solidFill>
                <a:srgbClr val="130278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b="1" i="1">
                <a:solidFill>
                  <a:srgbClr val="130278"/>
                </a:solidFill>
                <a:latin typeface="Constantia" panose="02030602050306030303" pitchFamily="18" charset="0"/>
              </a:rPr>
              <a:t> </a:t>
            </a:r>
          </a:p>
          <a:p>
            <a:pPr algn="ctr" eaLnBrk="1" hangingPunct="1"/>
            <a:endParaRPr lang="ru-RU" altLang="en-US" b="1" i="1">
              <a:solidFill>
                <a:srgbClr val="130278"/>
              </a:solidFill>
              <a:latin typeface="Constantia" panose="02030602050306030303" pitchFamily="18" charset="0"/>
            </a:endParaRPr>
          </a:p>
          <a:p>
            <a:pPr algn="ctr" eaLnBrk="1" hangingPunct="1"/>
            <a:endParaRPr lang="ru-RU" altLang="en-US" b="1" i="1">
              <a:solidFill>
                <a:srgbClr val="130278"/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ru-RU" altLang="en-US" b="1" i="1">
                <a:solidFill>
                  <a:srgbClr val="130278"/>
                </a:solidFill>
                <a:latin typeface="Constantia" panose="02030602050306030303" pitchFamily="18" charset="0"/>
              </a:rPr>
              <a:t> </a:t>
            </a:r>
          </a:p>
          <a:p>
            <a:pPr algn="ctr" eaLnBrk="1" hangingPunct="1"/>
            <a:endParaRPr lang="ru-RU" altLang="en-US" b="1" i="1">
              <a:solidFill>
                <a:srgbClr val="130278"/>
              </a:solidFill>
              <a:latin typeface="Constantia" panose="02030602050306030303" pitchFamily="18" charset="0"/>
            </a:endParaRPr>
          </a:p>
          <a:p>
            <a:pPr algn="ctr" eaLnBrk="1" hangingPunct="1"/>
            <a:endParaRPr lang="en-US" altLang="en-US" b="1" i="1">
              <a:solidFill>
                <a:srgbClr val="130278"/>
              </a:solidFill>
              <a:latin typeface="Constantia" panose="02030602050306030303" pitchFamily="18" charset="0"/>
            </a:endParaRPr>
          </a:p>
          <a:p>
            <a:pPr algn="ctr" eaLnBrk="1" hangingPunct="1"/>
            <a:endParaRPr lang="en-US" altLang="en-US" b="1" i="1">
              <a:solidFill>
                <a:srgbClr val="130278"/>
              </a:solidFill>
              <a:latin typeface="Constantia" panose="02030602050306030303" pitchFamily="18" charset="0"/>
            </a:endParaRPr>
          </a:p>
          <a:p>
            <a:pPr algn="ctr" eaLnBrk="1" hangingPunct="1"/>
            <a:endParaRPr lang="ru-RU" altLang="en-US" b="1" i="1">
              <a:solidFill>
                <a:srgbClr val="130278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BB1AA-15F8-473A-A4E9-2C8B0645C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D1F57E-156C-49B8-9714-E32E338D5DAC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9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90.wav">
            <a:hlinkClick r:id="" action="ppaction://media"/>
            <a:extLst>
              <a:ext uri="{FF2B5EF4-FFF2-40B4-BE49-F238E27FC236}">
                <a16:creationId xmlns:a16="http://schemas.microsoft.com/office/drawing/2014/main" id="{B240C018-B99F-4B44-8D07-A5CD39C08708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556039.jpg">
            <a:extLst>
              <a:ext uri="{FF2B5EF4-FFF2-40B4-BE49-F238E27FC236}">
                <a16:creationId xmlns:a16="http://schemas.microsoft.com/office/drawing/2014/main" id="{3F77A220-62F7-43CE-9C20-F2876AA7F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071688"/>
            <a:ext cx="5313363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7495C9-88B3-4CF3-A966-A81727587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6143625"/>
            <a:ext cx="871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 i="1">
                <a:solidFill>
                  <a:srgbClr val="FF0000"/>
                </a:solidFill>
                <a:latin typeface="Constantia" panose="02030602050306030303" pitchFamily="18" charset="0"/>
              </a:rPr>
              <a:t>А еще у каждого человека есть талант и  творческое начало</a:t>
            </a:r>
            <a:endParaRPr lang="en-US" altLang="en-US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1624E7D-1EB6-4DB6-BE4C-CF7644F4348E}"/>
              </a:ext>
            </a:extLst>
          </p:cNvPr>
          <p:cNvSpPr/>
          <p:nvPr/>
        </p:nvSpPr>
        <p:spPr>
          <a:xfrm>
            <a:off x="8643938" y="142875"/>
            <a:ext cx="357187" cy="28575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92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3151</TotalTime>
  <Words>851</Words>
  <Application>Microsoft Office PowerPoint</Application>
  <PresentationFormat>On-screen Show (4:3)</PresentationFormat>
  <Paragraphs>213</Paragraphs>
  <Slides>29</Slides>
  <Notes>1</Notes>
  <HiddenSlides>0</HiddenSlides>
  <MMClips>54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Constantia</vt:lpstr>
      <vt:lpstr>Wingdings 2</vt:lpstr>
      <vt:lpstr>Comic Sans MS</vt:lpstr>
      <vt:lpstr>Arial Unicode MS</vt:lpstr>
      <vt:lpstr>Times New Roman</vt:lpstr>
      <vt:lpstr>Wingdings</vt:lpstr>
      <vt:lpstr>Lucida Sans Unicode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Принцип творения</dc:title>
  <dc:creator>Tamara</dc:creator>
  <cp:lastModifiedBy>Avo</cp:lastModifiedBy>
  <cp:revision>300</cp:revision>
  <dcterms:created xsi:type="dcterms:W3CDTF">2009-08-17T12:31:08Z</dcterms:created>
  <dcterms:modified xsi:type="dcterms:W3CDTF">2025-01-07T09:50:05Z</dcterms:modified>
</cp:coreProperties>
</file>